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84" r:id="rId3"/>
  </p:sldMasterIdLst>
  <p:notesMasterIdLst>
    <p:notesMasterId r:id="rId5"/>
  </p:notesMasterIdLst>
  <p:handoutMasterIdLst>
    <p:handoutMasterId r:id="rId32"/>
  </p:handoutMasterIdLst>
  <p:sldIdLst>
    <p:sldId id="398" r:id="rId4"/>
    <p:sldId id="322" r:id="rId6"/>
    <p:sldId id="324" r:id="rId7"/>
    <p:sldId id="362" r:id="rId8"/>
    <p:sldId id="380" r:id="rId9"/>
    <p:sldId id="367" r:id="rId10"/>
    <p:sldId id="381" r:id="rId11"/>
    <p:sldId id="382" r:id="rId12"/>
    <p:sldId id="383" r:id="rId13"/>
    <p:sldId id="384" r:id="rId14"/>
    <p:sldId id="385" r:id="rId15"/>
    <p:sldId id="325" r:id="rId16"/>
    <p:sldId id="386" r:id="rId17"/>
    <p:sldId id="387" r:id="rId18"/>
    <p:sldId id="372" r:id="rId19"/>
    <p:sldId id="388" r:id="rId20"/>
    <p:sldId id="389" r:id="rId21"/>
    <p:sldId id="390" r:id="rId22"/>
    <p:sldId id="391" r:id="rId23"/>
    <p:sldId id="392" r:id="rId24"/>
    <p:sldId id="373" r:id="rId25"/>
    <p:sldId id="393" r:id="rId26"/>
    <p:sldId id="366" r:id="rId27"/>
    <p:sldId id="394" r:id="rId28"/>
    <p:sldId id="351" r:id="rId29"/>
    <p:sldId id="395" r:id="rId30"/>
    <p:sldId id="399" r:id="rId31"/>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36C6"/>
    <a:srgbClr val="000099"/>
    <a:srgbClr val="0039A6"/>
    <a:srgbClr val="006600"/>
    <a:srgbClr val="028432"/>
    <a:srgbClr val="E7E7D8"/>
    <a:srgbClr val="923739"/>
    <a:srgbClr val="FF39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353" autoAdjust="0"/>
    <p:restoredTop sz="77728" autoAdjust="0"/>
  </p:normalViewPr>
  <p:slideViewPr>
    <p:cSldViewPr showGuides="1">
      <p:cViewPr>
        <p:scale>
          <a:sx n="62" d="100"/>
          <a:sy n="62" d="100"/>
        </p:scale>
        <p:origin x="-1332" y="-220"/>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Lst>
  </p:outlineViewPr>
  <p:notesTextViewPr>
    <p:cViewPr>
      <p:scale>
        <a:sx n="1" d="1"/>
        <a:sy n="1" d="1"/>
      </p:scale>
      <p:origin x="0" y="0"/>
    </p:cViewPr>
  </p:notesTextViewPr>
  <p:sorterViewPr>
    <p:cViewPr>
      <p:scale>
        <a:sx n="100" d="100"/>
        <a:sy n="100" d="100"/>
      </p:scale>
      <p:origin x="0" y="90"/>
    </p:cViewPr>
  </p:sorterViewPr>
  <p:notesViewPr>
    <p:cSldViewPr>
      <p:cViewPr>
        <p:scale>
          <a:sx n="120" d="100"/>
          <a:sy n="120" d="100"/>
        </p:scale>
        <p:origin x="-1542"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handoutMaster" Target="handoutMasters/handoutMaster1.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_rels/viewProps.xml.rels><?xml version="1.0" encoding="UTF-8" standalone="yes"?>
<Relationships xmlns="http://schemas.openxmlformats.org/package/2006/relationships"><Relationship Id="rId9" Type="http://schemas.openxmlformats.org/officeDocument/2006/relationships/slide" Target="slides/slide20.xml"/><Relationship Id="rId8" Type="http://schemas.openxmlformats.org/officeDocument/2006/relationships/slide" Target="slides/slide19.xml"/><Relationship Id="rId7" Type="http://schemas.openxmlformats.org/officeDocument/2006/relationships/slide" Target="slides/slide18.xml"/><Relationship Id="rId6" Type="http://schemas.openxmlformats.org/officeDocument/2006/relationships/slide" Target="slides/slide17.xml"/><Relationship Id="rId5" Type="http://schemas.openxmlformats.org/officeDocument/2006/relationships/slide" Target="slides/slide16.xml"/><Relationship Id="rId4" Type="http://schemas.openxmlformats.org/officeDocument/2006/relationships/slide" Target="slides/slide15.xml"/><Relationship Id="rId3" Type="http://schemas.openxmlformats.org/officeDocument/2006/relationships/slide" Target="slides/slide14.xml"/><Relationship Id="rId2" Type="http://schemas.openxmlformats.org/officeDocument/2006/relationships/slide" Target="slides/slide13.xml"/><Relationship Id="rId14" Type="http://schemas.openxmlformats.org/officeDocument/2006/relationships/slide" Target="slides/slide25.xml"/><Relationship Id="rId13" Type="http://schemas.openxmlformats.org/officeDocument/2006/relationships/slide" Target="slides/slide24.xml"/><Relationship Id="rId12" Type="http://schemas.openxmlformats.org/officeDocument/2006/relationships/slide" Target="slides/slide23.xml"/><Relationship Id="rId11" Type="http://schemas.openxmlformats.org/officeDocument/2006/relationships/slide" Target="slides/slide22.xml"/><Relationship Id="rId10" Type="http://schemas.openxmlformats.org/officeDocument/2006/relationships/slide" Target="slides/slide21.xml"/><Relationship Id="rId1"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eaLnBrk="1" hangingPunct="1">
              <a:defRPr sz="1200">
                <a:cs typeface="Arial" panose="020B0604020202020204" pitchFamily="34" charset="0"/>
              </a:defRPr>
            </a:lvl1pPr>
          </a:lstStyle>
          <a:p>
            <a:pPr>
              <a:defRPr/>
            </a:pPr>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eaLnBrk="1" hangingPunct="1">
              <a:defRPr sz="1200">
                <a:cs typeface="Arial" panose="020B0604020202020204" pitchFamily="34" charset="0"/>
              </a:defRPr>
            </a:lvl1pPr>
          </a:lstStyle>
          <a:p>
            <a:pPr>
              <a:defRPr/>
            </a:pPr>
            <a:fld id="{F399AABF-9665-440D-90EB-75FD43261E79}" type="datetimeFigureOut">
              <a:rPr lang="en-US"/>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eaLnBrk="1" hangingPunct="1">
              <a:defRPr sz="1200">
                <a:cs typeface="Arial" panose="020B0604020202020204" pitchFamily="34" charset="0"/>
              </a:defRPr>
            </a:lvl1pPr>
          </a:lstStyle>
          <a:p>
            <a:pPr>
              <a:defRPr/>
            </a:pPr>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lstStyle>
            <a:lvl1pPr algn="r" eaLnBrk="1" hangingPunct="1">
              <a:defRPr sz="1200"/>
            </a:lvl1pPr>
          </a:lstStyle>
          <a:p>
            <a:pPr>
              <a:defRPr/>
            </a:pPr>
            <a:fld id="{0AD26005-350B-4663-8083-A0ECEF69C9D7}" type="slidenum">
              <a:rPr lang="en-US" altLang="en-US"/>
            </a:fld>
            <a:endParaRPr lang="en-US" alt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eaLnBrk="1" fontAlgn="auto" hangingPunct="1">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eaLnBrk="1" fontAlgn="auto" hangingPunct="1">
              <a:spcBef>
                <a:spcPts val="0"/>
              </a:spcBef>
              <a:spcAft>
                <a:spcPts val="0"/>
              </a:spcAft>
              <a:defRPr sz="1200">
                <a:latin typeface="+mn-lt"/>
                <a:cs typeface="+mn-cs"/>
              </a:defRPr>
            </a:lvl1pPr>
          </a:lstStyle>
          <a:p>
            <a:pPr>
              <a:defRPr/>
            </a:pPr>
            <a:fld id="{C4A6A58F-D608-4BEA-9705-1B2C4FF196D8}" type="datetimeFigureOut">
              <a:rPr lang="en-US"/>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US" noProof="0" smtClean="0"/>
              <a:t>Click to edit Master text styles</a:t>
            </a:r>
            <a:endParaRPr lang="en-US" noProof="0" smtClean="0"/>
          </a:p>
          <a:p>
            <a:pPr lvl="1"/>
            <a:r>
              <a:rPr lang="en-US" noProof="0" smtClean="0"/>
              <a:t>Second level</a:t>
            </a:r>
            <a:endParaRPr lang="en-US" noProof="0" smtClean="0"/>
          </a:p>
          <a:p>
            <a:pPr lvl="2"/>
            <a:r>
              <a:rPr lang="en-US" noProof="0" smtClean="0"/>
              <a:t>Third level</a:t>
            </a:r>
            <a:endParaRPr lang="en-US" noProof="0" smtClean="0"/>
          </a:p>
          <a:p>
            <a:pPr lvl="3"/>
            <a:r>
              <a:rPr lang="en-US" noProof="0" smtClean="0"/>
              <a:t>Fourth level</a:t>
            </a:r>
            <a:endParaRPr lang="en-US" noProof="0" smtClean="0"/>
          </a:p>
          <a:p>
            <a:pPr lvl="4"/>
            <a:r>
              <a:rPr lang="en-US" noProof="0" smtClean="0"/>
              <a:t>Fifth level</a:t>
            </a:r>
            <a:endParaRPr lang="en-US" noProof="0" smtClean="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lstStyle>
            <a:lvl1pPr algn="r" eaLnBrk="1" hangingPunct="1">
              <a:defRPr sz="1200"/>
            </a:lvl1pPr>
          </a:lstStyle>
          <a:p>
            <a:pPr>
              <a:defRPr/>
            </a:pPr>
            <a:fld id="{01C3C041-5338-46DC-B5C2-45D7FFBDD6E7}" type="slidenum">
              <a:rPr lang="en-US" altLang="en-US"/>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ln>
            <a:miter lim="800000"/>
          </a:ln>
        </p:spPr>
        <p:txBody>
          <a:bodyPr wrap="square" numCol="1" anchorCtr="0" compatLnSpc="1"/>
          <a:lstStyle/>
          <a:p>
            <a:pPr fontAlgn="base">
              <a:spcBef>
                <a:spcPct val="0"/>
              </a:spcBef>
              <a:spcAft>
                <a:spcPct val="0"/>
              </a:spcAft>
              <a:defRPr/>
            </a:pPr>
            <a:fld id="{AC72EDED-AAB0-413F-9A10-EE6D060E3242}" type="slidenum">
              <a:rPr lang="en-US" smtClean="0"/>
            </a:fld>
            <a:endParaRPr lang="en-US" dirty="0" smtClean="0"/>
          </a:p>
        </p:txBody>
      </p:sp>
      <p:sp>
        <p:nvSpPr>
          <p:cNvPr id="38915" name="Rectangle 2"/>
          <p:cNvSpPr>
            <a:spLocks noGrp="1" noRot="1" noChangeAspect="1" noChangeArrowheads="1" noTextEdit="1"/>
          </p:cNvSpPr>
          <p:nvPr>
            <p:ph type="sldImg"/>
          </p:nvPr>
        </p:nvSpPr>
        <p:spPr bwMode="auto">
          <a:noFill/>
          <a:ln>
            <a:solidFill>
              <a:srgbClr val="000000"/>
            </a:solidFill>
            <a:miter lim="800000"/>
          </a:ln>
        </p:spPr>
      </p:sp>
      <p:sp>
        <p:nvSpPr>
          <p:cNvPr id="38916" name="Rectangle 3"/>
          <p:cNvSpPr>
            <a:spLocks noGrp="1" noChangeArrowheads="1"/>
          </p:cNvSpPr>
          <p:nvPr>
            <p:ph type="body" idx="1"/>
          </p:nvPr>
        </p:nvSpPr>
        <p:spPr bwMode="auto">
          <a:noFill/>
        </p:spPr>
        <p:txBody>
          <a:bodyPr wrap="square" numCol="1" anchor="t" anchorCtr="0" compatLnSpc="1"/>
          <a:lstStyle/>
          <a:p>
            <a:pPr eaLnBrk="1" hangingPunct="1">
              <a:spcBef>
                <a:spcPct val="0"/>
              </a:spcBef>
            </a:pPr>
            <a:endParaRPr lang="en-US" dirty="0" smtClean="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xfrm>
            <a:off x="701675" y="4416425"/>
            <a:ext cx="5607050" cy="2711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lnSpc>
                <a:spcPct val="150000"/>
              </a:lnSpc>
              <a:spcBef>
                <a:spcPct val="0"/>
              </a:spcBef>
            </a:pPr>
            <a:r>
              <a:rPr lang="en-US" altLang="en-US" b="1" dirty="0" smtClean="0">
                <a:latin typeface="Arial" panose="020B0604020202020204" pitchFamily="34" charset="0"/>
                <a:cs typeface="Arial" panose="020B0604020202020204" pitchFamily="34" charset="0"/>
              </a:rPr>
              <a:t>SAY:</a:t>
            </a:r>
            <a:br>
              <a:rPr lang="en-US" altLang="en-US" b="1" dirty="0" smtClean="0">
                <a:latin typeface="Arial" panose="020B0604020202020204" pitchFamily="34" charset="0"/>
                <a:cs typeface="Arial" panose="020B0604020202020204" pitchFamily="34" charset="0"/>
              </a:rPr>
            </a:br>
            <a:br>
              <a:rPr lang="en-US" altLang="en-US" b="1"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Before we wrap up the course, let’s review what we have learned today.</a:t>
            </a: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pP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pPr>
            <a:r>
              <a:rPr lang="en-US" altLang="en-US" dirty="0" smtClean="0">
                <a:latin typeface="Arial" panose="020B0604020202020204" pitchFamily="34" charset="0"/>
                <a:cs typeface="Arial" panose="020B0604020202020204" pitchFamily="34" charset="0"/>
              </a:rPr>
              <a:t>During this course, we have</a:t>
            </a: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pPr>
            <a:br>
              <a:rPr lang="en-US" altLang="en-US"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&lt;</a:t>
            </a:r>
            <a:r>
              <a:rPr lang="en-US" altLang="en-US" b="1" dirty="0" smtClean="0">
                <a:latin typeface="Arial" panose="020B0604020202020204" pitchFamily="34" charset="0"/>
                <a:cs typeface="Arial" panose="020B0604020202020204" pitchFamily="34" charset="0"/>
              </a:rPr>
              <a:t>READ</a:t>
            </a:r>
            <a:r>
              <a:rPr lang="en-US" altLang="en-US" dirty="0" smtClean="0">
                <a:latin typeface="Arial" panose="020B0604020202020204" pitchFamily="34" charset="0"/>
                <a:cs typeface="Arial" panose="020B0604020202020204" pitchFamily="34" charset="0"/>
              </a:rPr>
              <a:t> the bullets from the slide.&gt;</a:t>
            </a: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pP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pPr>
            <a:r>
              <a:rPr lang="en-US" altLang="en-US" b="1" dirty="0" smtClean="0">
                <a:solidFill>
                  <a:srgbClr val="000000"/>
                </a:solidFill>
                <a:latin typeface="Arial" panose="020B0604020202020204" pitchFamily="34" charset="0"/>
                <a:cs typeface="Arial" panose="020B0604020202020204" pitchFamily="34" charset="0"/>
              </a:rPr>
              <a:t>GO</a:t>
            </a:r>
            <a:r>
              <a:rPr lang="en-US" altLang="en-US" dirty="0" smtClean="0">
                <a:solidFill>
                  <a:srgbClr val="000000"/>
                </a:solidFill>
                <a:latin typeface="Arial" panose="020B0604020202020204" pitchFamily="34" charset="0"/>
                <a:cs typeface="Arial" panose="020B0604020202020204" pitchFamily="34" charset="0"/>
              </a:rPr>
              <a:t> to next slide.</a:t>
            </a:r>
            <a:endParaRPr lang="en-US" altLang="en-US" dirty="0" smtClean="0">
              <a:latin typeface="Arial" panose="020B0604020202020204" pitchFamily="34" charset="0"/>
              <a:cs typeface="Arial" panose="020B0604020202020204" pitchFamily="34" charset="0"/>
            </a:endParaRPr>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F923737-DF2C-4C05-AA71-4B5989D14E08}" type="slidenum">
              <a:rPr lang="en-US" altLang="en-US" smtClean="0"/>
            </a:fld>
            <a:endParaRPr lang="en-US" altLang="en-US" dirty="0" smtClean="0"/>
          </a:p>
        </p:txBody>
      </p:sp>
      <p:sp>
        <p:nvSpPr>
          <p:cNvPr id="109573"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86A23028-C590-431B-AD6C-EE2EE647D4B7}" type="datetime1">
              <a:rPr lang="en-US" altLang="en-US" smtClean="0"/>
            </a:fld>
            <a:endParaRPr lang="en-US"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xfrm>
            <a:off x="701675" y="4416425"/>
            <a:ext cx="5607050" cy="2711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lnSpc>
                <a:spcPct val="150000"/>
              </a:lnSpc>
              <a:spcBef>
                <a:spcPct val="0"/>
              </a:spcBef>
            </a:pPr>
            <a:r>
              <a:rPr lang="en-US" altLang="en-US" b="1" dirty="0" smtClean="0">
                <a:latin typeface="Arial" panose="020B0604020202020204" pitchFamily="34" charset="0"/>
                <a:cs typeface="Arial" panose="020B0604020202020204" pitchFamily="34" charset="0"/>
              </a:rPr>
              <a:t>SAY:</a:t>
            </a:r>
            <a:br>
              <a:rPr lang="en-US" altLang="en-US" b="1" dirty="0" smtClean="0">
                <a:latin typeface="Arial" panose="020B0604020202020204" pitchFamily="34" charset="0"/>
                <a:cs typeface="Arial" panose="020B0604020202020204" pitchFamily="34" charset="0"/>
              </a:rPr>
            </a:br>
            <a:br>
              <a:rPr lang="en-US" altLang="en-US" b="1"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Before we wrap up the course, let’s review what we have learned today.</a:t>
            </a: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pP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pPr>
            <a:r>
              <a:rPr lang="en-US" altLang="en-US" dirty="0" smtClean="0">
                <a:latin typeface="Arial" panose="020B0604020202020204" pitchFamily="34" charset="0"/>
                <a:cs typeface="Arial" panose="020B0604020202020204" pitchFamily="34" charset="0"/>
              </a:rPr>
              <a:t>During this course, we have</a:t>
            </a: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pPr>
            <a:br>
              <a:rPr lang="en-US" altLang="en-US"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&lt;</a:t>
            </a:r>
            <a:r>
              <a:rPr lang="en-US" altLang="en-US" b="1" dirty="0" smtClean="0">
                <a:latin typeface="Arial" panose="020B0604020202020204" pitchFamily="34" charset="0"/>
                <a:cs typeface="Arial" panose="020B0604020202020204" pitchFamily="34" charset="0"/>
              </a:rPr>
              <a:t>READ</a:t>
            </a:r>
            <a:r>
              <a:rPr lang="en-US" altLang="en-US" dirty="0" smtClean="0">
                <a:latin typeface="Arial" panose="020B0604020202020204" pitchFamily="34" charset="0"/>
                <a:cs typeface="Arial" panose="020B0604020202020204" pitchFamily="34" charset="0"/>
              </a:rPr>
              <a:t> the bullets from the slide.&gt;</a:t>
            </a: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pP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pPr>
            <a:r>
              <a:rPr lang="en-US" altLang="en-US" b="1" dirty="0" smtClean="0">
                <a:solidFill>
                  <a:srgbClr val="000000"/>
                </a:solidFill>
                <a:latin typeface="Arial" panose="020B0604020202020204" pitchFamily="34" charset="0"/>
                <a:cs typeface="Arial" panose="020B0604020202020204" pitchFamily="34" charset="0"/>
              </a:rPr>
              <a:t>GO</a:t>
            </a:r>
            <a:r>
              <a:rPr lang="en-US" altLang="en-US" dirty="0" smtClean="0">
                <a:solidFill>
                  <a:srgbClr val="000000"/>
                </a:solidFill>
                <a:latin typeface="Arial" panose="020B0604020202020204" pitchFamily="34" charset="0"/>
                <a:cs typeface="Arial" panose="020B0604020202020204" pitchFamily="34" charset="0"/>
              </a:rPr>
              <a:t> to next slide.</a:t>
            </a:r>
            <a:endParaRPr lang="en-US" altLang="en-US" dirty="0" smtClean="0">
              <a:latin typeface="Arial" panose="020B0604020202020204" pitchFamily="34" charset="0"/>
              <a:cs typeface="Arial" panose="020B0604020202020204" pitchFamily="34" charset="0"/>
            </a:endParaRPr>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F923737-DF2C-4C05-AA71-4B5989D14E08}" type="slidenum">
              <a:rPr lang="en-US" altLang="en-US" smtClean="0"/>
            </a:fld>
            <a:endParaRPr lang="en-US" altLang="en-US" dirty="0" smtClean="0"/>
          </a:p>
        </p:txBody>
      </p:sp>
      <p:sp>
        <p:nvSpPr>
          <p:cNvPr id="109573"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86A23028-C590-431B-AD6C-EE2EE647D4B7}" type="datetime1">
              <a:rPr lang="en-US" altLang="en-US" smtClean="0"/>
            </a:fld>
            <a:endParaRPr lang="en-US" alt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endParaRPr lang="en-US" dirty="0" smtClean="0">
              <a:latin typeface="Arial" panose="020B0604020202020204" pitchFamily="34" charset="0"/>
              <a:cs typeface="Arial" panose="020B0604020202020204" pitchFamily="34" charset="0"/>
            </a:endParaRP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of causes of illness, disability, and death;</a:t>
            </a: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specific causes of ill health; and</a:t>
            </a: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endParaRPr lang="en-US" dirty="0" smtClean="0">
              <a:latin typeface="Arial" panose="020B0604020202020204" pitchFamily="34" charset="0"/>
              <a:cs typeface="Arial" panose="020B0604020202020204" pitchFamily="34" charset="0"/>
            </a:endParaRPr>
          </a:p>
          <a:p>
            <a:pPr eaLnBrk="1" fontAlgn="auto" hangingPunct="1">
              <a:lnSpc>
                <a:spcPct val="150000"/>
              </a:lnSpc>
              <a:spcBef>
                <a:spcPts val="0"/>
              </a:spcBef>
              <a:spcAft>
                <a:spcPts val="0"/>
              </a:spcAft>
              <a:defRPr/>
            </a:pP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fld>
            <a:endParaRPr lang="en-US" alt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endParaRPr lang="en-US" dirty="0" smtClean="0">
              <a:latin typeface="Arial" panose="020B0604020202020204" pitchFamily="34" charset="0"/>
              <a:cs typeface="Arial" panose="020B0604020202020204" pitchFamily="34" charset="0"/>
            </a:endParaRP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of causes of illness, disability, and death;</a:t>
            </a: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specific causes of ill health; and</a:t>
            </a: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endParaRPr lang="en-US" dirty="0" smtClean="0">
              <a:latin typeface="Arial" panose="020B0604020202020204" pitchFamily="34" charset="0"/>
              <a:cs typeface="Arial" panose="020B0604020202020204" pitchFamily="34" charset="0"/>
            </a:endParaRPr>
          </a:p>
          <a:p>
            <a:pPr eaLnBrk="1" fontAlgn="auto" hangingPunct="1">
              <a:lnSpc>
                <a:spcPct val="150000"/>
              </a:lnSpc>
              <a:spcBef>
                <a:spcPts val="0"/>
              </a:spcBef>
              <a:spcAft>
                <a:spcPts val="0"/>
              </a:spcAft>
              <a:defRPr/>
            </a:pP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fld>
            <a:endParaRPr lang="en-US" alt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endParaRPr lang="en-US" dirty="0" smtClean="0">
              <a:latin typeface="Arial" panose="020B0604020202020204" pitchFamily="34" charset="0"/>
              <a:cs typeface="Arial" panose="020B0604020202020204" pitchFamily="34" charset="0"/>
            </a:endParaRP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of causes of illness, disability, and death;</a:t>
            </a: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specific causes of ill health; and</a:t>
            </a: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endParaRPr lang="en-US" dirty="0" smtClean="0">
              <a:latin typeface="Arial" panose="020B0604020202020204" pitchFamily="34" charset="0"/>
              <a:cs typeface="Arial" panose="020B0604020202020204" pitchFamily="34" charset="0"/>
            </a:endParaRPr>
          </a:p>
          <a:p>
            <a:pPr eaLnBrk="1" fontAlgn="auto" hangingPunct="1">
              <a:lnSpc>
                <a:spcPct val="150000"/>
              </a:lnSpc>
              <a:spcBef>
                <a:spcPts val="0"/>
              </a:spcBef>
              <a:spcAft>
                <a:spcPts val="0"/>
              </a:spcAft>
              <a:defRPr/>
            </a:pP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fld>
            <a:endParaRPr lang="en-US" alt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endParaRPr lang="en-US" dirty="0" smtClean="0">
              <a:latin typeface="Arial" panose="020B0604020202020204" pitchFamily="34" charset="0"/>
              <a:cs typeface="Arial" panose="020B0604020202020204" pitchFamily="34" charset="0"/>
            </a:endParaRP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of causes of illness, disability, and death;</a:t>
            </a: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specific causes of ill health; and</a:t>
            </a: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endParaRPr lang="en-US" dirty="0" smtClean="0">
              <a:latin typeface="Arial" panose="020B0604020202020204" pitchFamily="34" charset="0"/>
              <a:cs typeface="Arial" panose="020B0604020202020204" pitchFamily="34" charset="0"/>
            </a:endParaRPr>
          </a:p>
          <a:p>
            <a:pPr eaLnBrk="1" fontAlgn="auto" hangingPunct="1">
              <a:lnSpc>
                <a:spcPct val="150000"/>
              </a:lnSpc>
              <a:spcBef>
                <a:spcPts val="0"/>
              </a:spcBef>
              <a:spcAft>
                <a:spcPts val="0"/>
              </a:spcAft>
              <a:defRPr/>
            </a:pP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fld>
            <a:endParaRPr lang="en-US" alt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endParaRPr lang="en-US" dirty="0" smtClean="0">
              <a:latin typeface="Arial" panose="020B0604020202020204" pitchFamily="34" charset="0"/>
              <a:cs typeface="Arial" panose="020B0604020202020204" pitchFamily="34" charset="0"/>
            </a:endParaRP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of causes of illness, disability, and death;</a:t>
            </a: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specific causes of ill health; and</a:t>
            </a: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endParaRPr lang="en-US" dirty="0" smtClean="0">
              <a:latin typeface="Arial" panose="020B0604020202020204" pitchFamily="34" charset="0"/>
              <a:cs typeface="Arial" panose="020B0604020202020204" pitchFamily="34" charset="0"/>
            </a:endParaRPr>
          </a:p>
          <a:p>
            <a:pPr eaLnBrk="1" fontAlgn="auto" hangingPunct="1">
              <a:lnSpc>
                <a:spcPct val="150000"/>
              </a:lnSpc>
              <a:spcBef>
                <a:spcPts val="0"/>
              </a:spcBef>
              <a:spcAft>
                <a:spcPts val="0"/>
              </a:spcAft>
              <a:defRPr/>
            </a:pP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fld>
            <a:endParaRPr lang="en-US" alt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endParaRPr lang="en-US" dirty="0" smtClean="0">
              <a:latin typeface="Arial" panose="020B0604020202020204" pitchFamily="34" charset="0"/>
              <a:cs typeface="Arial" panose="020B0604020202020204" pitchFamily="34" charset="0"/>
            </a:endParaRP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of causes of illness, disability, and death;</a:t>
            </a: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specific causes of ill health; and</a:t>
            </a: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endParaRPr lang="en-US" dirty="0" smtClean="0">
              <a:latin typeface="Arial" panose="020B0604020202020204" pitchFamily="34" charset="0"/>
              <a:cs typeface="Arial" panose="020B0604020202020204" pitchFamily="34" charset="0"/>
            </a:endParaRPr>
          </a:p>
          <a:p>
            <a:pPr eaLnBrk="1" fontAlgn="auto" hangingPunct="1">
              <a:lnSpc>
                <a:spcPct val="150000"/>
              </a:lnSpc>
              <a:spcBef>
                <a:spcPts val="0"/>
              </a:spcBef>
              <a:spcAft>
                <a:spcPts val="0"/>
              </a:spcAft>
              <a:defRPr/>
            </a:pP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fld>
            <a:endParaRPr lang="en-US" alt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endParaRPr lang="en-US" dirty="0" smtClean="0">
              <a:latin typeface="Arial" panose="020B0604020202020204" pitchFamily="34" charset="0"/>
              <a:cs typeface="Arial" panose="020B0604020202020204" pitchFamily="34" charset="0"/>
            </a:endParaRP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of causes of illness, disability, and death;</a:t>
            </a: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specific causes of ill health; and</a:t>
            </a: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endParaRPr lang="en-US" dirty="0" smtClean="0">
              <a:latin typeface="Arial" panose="020B0604020202020204" pitchFamily="34" charset="0"/>
              <a:cs typeface="Arial" panose="020B0604020202020204" pitchFamily="34" charset="0"/>
            </a:endParaRPr>
          </a:p>
          <a:p>
            <a:pPr eaLnBrk="1" fontAlgn="auto" hangingPunct="1">
              <a:lnSpc>
                <a:spcPct val="150000"/>
              </a:lnSpc>
              <a:spcBef>
                <a:spcPts val="0"/>
              </a:spcBef>
              <a:spcAft>
                <a:spcPts val="0"/>
              </a:spcAft>
              <a:defRPr/>
            </a:pP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fld>
            <a:endParaRPr lang="en-US" alt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endParaRPr lang="en-US" dirty="0" smtClean="0">
              <a:latin typeface="Arial" panose="020B0604020202020204" pitchFamily="34" charset="0"/>
              <a:cs typeface="Arial" panose="020B0604020202020204" pitchFamily="34" charset="0"/>
            </a:endParaRP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of causes of illness, disability, and death;</a:t>
            </a: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specific causes of ill health; and</a:t>
            </a: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endParaRPr lang="en-US" dirty="0" smtClean="0">
              <a:latin typeface="Arial" panose="020B0604020202020204" pitchFamily="34" charset="0"/>
              <a:cs typeface="Arial" panose="020B0604020202020204" pitchFamily="34" charset="0"/>
            </a:endParaRPr>
          </a:p>
          <a:p>
            <a:pPr eaLnBrk="1" fontAlgn="auto" hangingPunct="1">
              <a:lnSpc>
                <a:spcPct val="150000"/>
              </a:lnSpc>
              <a:spcBef>
                <a:spcPts val="0"/>
              </a:spcBef>
              <a:spcAft>
                <a:spcPts val="0"/>
              </a:spcAft>
              <a:defRPr/>
            </a:pP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fld>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xfrm>
            <a:off x="701675" y="4416425"/>
            <a:ext cx="5607050" cy="2711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lnSpc>
                <a:spcPct val="150000"/>
              </a:lnSpc>
              <a:spcBef>
                <a:spcPct val="0"/>
              </a:spcBef>
            </a:pPr>
            <a:r>
              <a:rPr lang="en-US" altLang="en-US" b="1" dirty="0" smtClean="0">
                <a:latin typeface="Arial" panose="020B0604020202020204" pitchFamily="34" charset="0"/>
                <a:cs typeface="Arial" panose="020B0604020202020204" pitchFamily="34" charset="0"/>
              </a:rPr>
              <a:t>SAY:</a:t>
            </a:r>
            <a:br>
              <a:rPr lang="en-US" altLang="en-US" b="1" dirty="0" smtClean="0">
                <a:latin typeface="Arial" panose="020B0604020202020204" pitchFamily="34" charset="0"/>
                <a:cs typeface="Arial" panose="020B0604020202020204" pitchFamily="34" charset="0"/>
              </a:rPr>
            </a:br>
            <a:br>
              <a:rPr lang="en-US" altLang="en-US" b="1"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Before we wrap up the course, let’s review what we have learned today.</a:t>
            </a: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pP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pPr>
            <a:r>
              <a:rPr lang="en-US" altLang="en-US" dirty="0" smtClean="0">
                <a:latin typeface="Arial" panose="020B0604020202020204" pitchFamily="34" charset="0"/>
                <a:cs typeface="Arial" panose="020B0604020202020204" pitchFamily="34" charset="0"/>
              </a:rPr>
              <a:t>During this course, we have</a:t>
            </a: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pPr>
            <a:br>
              <a:rPr lang="en-US" altLang="en-US"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&lt;</a:t>
            </a:r>
            <a:r>
              <a:rPr lang="en-US" altLang="en-US" b="1" dirty="0" smtClean="0">
                <a:latin typeface="Arial" panose="020B0604020202020204" pitchFamily="34" charset="0"/>
                <a:cs typeface="Arial" panose="020B0604020202020204" pitchFamily="34" charset="0"/>
              </a:rPr>
              <a:t>READ</a:t>
            </a:r>
            <a:r>
              <a:rPr lang="en-US" altLang="en-US" dirty="0" smtClean="0">
                <a:latin typeface="Arial" panose="020B0604020202020204" pitchFamily="34" charset="0"/>
                <a:cs typeface="Arial" panose="020B0604020202020204" pitchFamily="34" charset="0"/>
              </a:rPr>
              <a:t> the bullets from the slide.&gt;</a:t>
            </a: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pP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pPr>
            <a:r>
              <a:rPr lang="en-US" altLang="en-US" b="1" dirty="0" smtClean="0">
                <a:solidFill>
                  <a:srgbClr val="000000"/>
                </a:solidFill>
                <a:latin typeface="Arial" panose="020B0604020202020204" pitchFamily="34" charset="0"/>
                <a:cs typeface="Arial" panose="020B0604020202020204" pitchFamily="34" charset="0"/>
              </a:rPr>
              <a:t>GO</a:t>
            </a:r>
            <a:r>
              <a:rPr lang="en-US" altLang="en-US" dirty="0" smtClean="0">
                <a:solidFill>
                  <a:srgbClr val="000000"/>
                </a:solidFill>
                <a:latin typeface="Arial" panose="020B0604020202020204" pitchFamily="34" charset="0"/>
                <a:cs typeface="Arial" panose="020B0604020202020204" pitchFamily="34" charset="0"/>
              </a:rPr>
              <a:t> to next slide.</a:t>
            </a:r>
            <a:endParaRPr lang="en-US" altLang="en-US" dirty="0" smtClean="0">
              <a:latin typeface="Arial" panose="020B0604020202020204" pitchFamily="34" charset="0"/>
              <a:cs typeface="Arial" panose="020B0604020202020204" pitchFamily="34" charset="0"/>
            </a:endParaRPr>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F923737-DF2C-4C05-AA71-4B5989D14E08}" type="slidenum">
              <a:rPr lang="en-US" altLang="en-US" smtClean="0"/>
            </a:fld>
            <a:endParaRPr lang="en-US" altLang="en-US" dirty="0" smtClean="0"/>
          </a:p>
        </p:txBody>
      </p:sp>
      <p:sp>
        <p:nvSpPr>
          <p:cNvPr id="109573"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86A23028-C590-431B-AD6C-EE2EE647D4B7}" type="datetime1">
              <a:rPr lang="en-US" altLang="en-US" smtClean="0"/>
            </a:fld>
            <a:endParaRPr lang="en-US" alt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endParaRPr lang="en-US" dirty="0" smtClean="0">
              <a:latin typeface="Arial" panose="020B0604020202020204" pitchFamily="34" charset="0"/>
              <a:cs typeface="Arial" panose="020B0604020202020204" pitchFamily="34" charset="0"/>
            </a:endParaRP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of causes of illness, disability, and death;</a:t>
            </a: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specific causes of ill health; and</a:t>
            </a: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endParaRPr lang="en-US" dirty="0" smtClean="0">
              <a:latin typeface="Arial" panose="020B0604020202020204" pitchFamily="34" charset="0"/>
              <a:cs typeface="Arial" panose="020B0604020202020204" pitchFamily="34" charset="0"/>
            </a:endParaRPr>
          </a:p>
          <a:p>
            <a:pPr eaLnBrk="1" fontAlgn="auto" hangingPunct="1">
              <a:lnSpc>
                <a:spcPct val="150000"/>
              </a:lnSpc>
              <a:spcBef>
                <a:spcPts val="0"/>
              </a:spcBef>
              <a:spcAft>
                <a:spcPts val="0"/>
              </a:spcAft>
              <a:defRPr/>
            </a:pP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fld>
            <a:endParaRPr lang="en-US" alt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endParaRPr lang="en-US" dirty="0" smtClean="0">
              <a:latin typeface="Arial" panose="020B0604020202020204" pitchFamily="34" charset="0"/>
              <a:cs typeface="Arial" panose="020B0604020202020204" pitchFamily="34" charset="0"/>
            </a:endParaRP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of causes of illness, disability, and death;</a:t>
            </a: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specific causes of ill health; and</a:t>
            </a: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endParaRPr lang="en-US" dirty="0" smtClean="0">
              <a:latin typeface="Arial" panose="020B0604020202020204" pitchFamily="34" charset="0"/>
              <a:cs typeface="Arial" panose="020B0604020202020204" pitchFamily="34" charset="0"/>
            </a:endParaRPr>
          </a:p>
          <a:p>
            <a:pPr eaLnBrk="1" fontAlgn="auto" hangingPunct="1">
              <a:lnSpc>
                <a:spcPct val="150000"/>
              </a:lnSpc>
              <a:spcBef>
                <a:spcPts val="0"/>
              </a:spcBef>
              <a:spcAft>
                <a:spcPts val="0"/>
              </a:spcAft>
              <a:defRPr/>
            </a:pP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fld>
            <a:endParaRPr lang="en-US" alt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endParaRPr lang="en-US" dirty="0" smtClean="0">
              <a:latin typeface="Arial" panose="020B0604020202020204" pitchFamily="34" charset="0"/>
              <a:cs typeface="Arial" panose="020B0604020202020204" pitchFamily="34" charset="0"/>
            </a:endParaRP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of causes of illness, disability, and death;</a:t>
            </a: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specific causes of ill health; and</a:t>
            </a: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endParaRPr lang="en-US" dirty="0" smtClean="0">
              <a:latin typeface="Arial" panose="020B0604020202020204" pitchFamily="34" charset="0"/>
              <a:cs typeface="Arial" panose="020B0604020202020204" pitchFamily="34" charset="0"/>
            </a:endParaRPr>
          </a:p>
          <a:p>
            <a:pPr eaLnBrk="1" fontAlgn="auto" hangingPunct="1">
              <a:lnSpc>
                <a:spcPct val="150000"/>
              </a:lnSpc>
              <a:spcBef>
                <a:spcPts val="0"/>
              </a:spcBef>
              <a:spcAft>
                <a:spcPts val="0"/>
              </a:spcAft>
              <a:defRPr/>
            </a:pP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fld>
            <a:endParaRPr lang="en-US" alt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endParaRPr lang="en-US" dirty="0" smtClean="0">
              <a:latin typeface="Arial" panose="020B0604020202020204" pitchFamily="34" charset="0"/>
              <a:cs typeface="Arial" panose="020B0604020202020204" pitchFamily="34" charset="0"/>
            </a:endParaRP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of causes of illness, disability, and death;</a:t>
            </a: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specific causes of ill health; and</a:t>
            </a: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endParaRPr lang="en-US" dirty="0" smtClean="0">
              <a:latin typeface="Arial" panose="020B0604020202020204" pitchFamily="34" charset="0"/>
              <a:cs typeface="Arial" panose="020B0604020202020204" pitchFamily="34" charset="0"/>
            </a:endParaRPr>
          </a:p>
          <a:p>
            <a:pPr eaLnBrk="1" fontAlgn="auto" hangingPunct="1">
              <a:lnSpc>
                <a:spcPct val="150000"/>
              </a:lnSpc>
              <a:spcBef>
                <a:spcPts val="0"/>
              </a:spcBef>
              <a:spcAft>
                <a:spcPts val="0"/>
              </a:spcAft>
              <a:defRPr/>
            </a:pP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fld>
            <a:endParaRPr lang="en-US" alt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endParaRPr lang="en-US" dirty="0" smtClean="0">
              <a:latin typeface="Arial" panose="020B0604020202020204" pitchFamily="34" charset="0"/>
              <a:cs typeface="Arial" panose="020B0604020202020204" pitchFamily="34" charset="0"/>
            </a:endParaRP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of causes of illness, disability, and death;</a:t>
            </a: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specific causes of ill health; and</a:t>
            </a: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endParaRPr lang="en-US" dirty="0" smtClean="0">
              <a:latin typeface="Arial" panose="020B0604020202020204" pitchFamily="34" charset="0"/>
              <a:cs typeface="Arial" panose="020B0604020202020204" pitchFamily="34" charset="0"/>
            </a:endParaRPr>
          </a:p>
          <a:p>
            <a:pPr eaLnBrk="1" fontAlgn="auto" hangingPunct="1">
              <a:lnSpc>
                <a:spcPct val="150000"/>
              </a:lnSpc>
              <a:spcBef>
                <a:spcPts val="0"/>
              </a:spcBef>
              <a:spcAft>
                <a:spcPts val="0"/>
              </a:spcAft>
              <a:defRPr/>
            </a:pP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fld>
            <a:endParaRPr lang="en-US" alt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endParaRPr lang="en-US" dirty="0" smtClean="0">
              <a:latin typeface="Arial" panose="020B0604020202020204" pitchFamily="34" charset="0"/>
              <a:cs typeface="Arial" panose="020B0604020202020204" pitchFamily="34" charset="0"/>
            </a:endParaRP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of causes of illness, disability, and death;</a:t>
            </a: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specific causes of ill health; and</a:t>
            </a: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endParaRPr lang="en-US" dirty="0" smtClean="0">
              <a:latin typeface="Arial" panose="020B0604020202020204" pitchFamily="34" charset="0"/>
              <a:cs typeface="Arial" panose="020B0604020202020204" pitchFamily="34" charset="0"/>
            </a:endParaRPr>
          </a:p>
          <a:p>
            <a:pPr eaLnBrk="1" fontAlgn="auto" hangingPunct="1">
              <a:lnSpc>
                <a:spcPct val="150000"/>
              </a:lnSpc>
              <a:spcBef>
                <a:spcPts val="0"/>
              </a:spcBef>
              <a:spcAft>
                <a:spcPts val="0"/>
              </a:spcAft>
              <a:defRPr/>
            </a:pP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fld>
            <a:endParaRPr lang="en-US"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xfrm>
            <a:off x="701675" y="4416425"/>
            <a:ext cx="5607050" cy="2711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lnSpc>
                <a:spcPct val="150000"/>
              </a:lnSpc>
              <a:spcBef>
                <a:spcPct val="0"/>
              </a:spcBef>
            </a:pPr>
            <a:r>
              <a:rPr lang="en-US" altLang="en-US" b="1" dirty="0" smtClean="0">
                <a:latin typeface="Arial" panose="020B0604020202020204" pitchFamily="34" charset="0"/>
                <a:cs typeface="Arial" panose="020B0604020202020204" pitchFamily="34" charset="0"/>
              </a:rPr>
              <a:t>SAY:</a:t>
            </a:r>
            <a:br>
              <a:rPr lang="en-US" altLang="en-US" b="1" dirty="0" smtClean="0">
                <a:latin typeface="Arial" panose="020B0604020202020204" pitchFamily="34" charset="0"/>
                <a:cs typeface="Arial" panose="020B0604020202020204" pitchFamily="34" charset="0"/>
              </a:rPr>
            </a:br>
            <a:br>
              <a:rPr lang="en-US" altLang="en-US" b="1"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Before we wrap up the course, let’s review what we have learned today.</a:t>
            </a: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pP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pPr>
            <a:r>
              <a:rPr lang="en-US" altLang="en-US" dirty="0" smtClean="0">
                <a:latin typeface="Arial" panose="020B0604020202020204" pitchFamily="34" charset="0"/>
                <a:cs typeface="Arial" panose="020B0604020202020204" pitchFamily="34" charset="0"/>
              </a:rPr>
              <a:t>During this course, we have</a:t>
            </a: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pPr>
            <a:br>
              <a:rPr lang="en-US" altLang="en-US"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&lt;</a:t>
            </a:r>
            <a:r>
              <a:rPr lang="en-US" altLang="en-US" b="1" dirty="0" smtClean="0">
                <a:latin typeface="Arial" panose="020B0604020202020204" pitchFamily="34" charset="0"/>
                <a:cs typeface="Arial" panose="020B0604020202020204" pitchFamily="34" charset="0"/>
              </a:rPr>
              <a:t>READ</a:t>
            </a:r>
            <a:r>
              <a:rPr lang="en-US" altLang="en-US" dirty="0" smtClean="0">
                <a:latin typeface="Arial" panose="020B0604020202020204" pitchFamily="34" charset="0"/>
                <a:cs typeface="Arial" panose="020B0604020202020204" pitchFamily="34" charset="0"/>
              </a:rPr>
              <a:t> the bullets from the slide.&gt;</a:t>
            </a: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pP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pPr>
            <a:r>
              <a:rPr lang="en-US" altLang="en-US" b="1" dirty="0" smtClean="0">
                <a:solidFill>
                  <a:srgbClr val="000000"/>
                </a:solidFill>
                <a:latin typeface="Arial" panose="020B0604020202020204" pitchFamily="34" charset="0"/>
                <a:cs typeface="Arial" panose="020B0604020202020204" pitchFamily="34" charset="0"/>
              </a:rPr>
              <a:t>GO</a:t>
            </a:r>
            <a:r>
              <a:rPr lang="en-US" altLang="en-US" dirty="0" smtClean="0">
                <a:solidFill>
                  <a:srgbClr val="000000"/>
                </a:solidFill>
                <a:latin typeface="Arial" panose="020B0604020202020204" pitchFamily="34" charset="0"/>
                <a:cs typeface="Arial" panose="020B0604020202020204" pitchFamily="34" charset="0"/>
              </a:rPr>
              <a:t> to next slide.</a:t>
            </a:r>
            <a:endParaRPr lang="en-US" altLang="en-US" dirty="0" smtClean="0">
              <a:latin typeface="Arial" panose="020B0604020202020204" pitchFamily="34" charset="0"/>
              <a:cs typeface="Arial" panose="020B0604020202020204" pitchFamily="34" charset="0"/>
            </a:endParaRPr>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F923737-DF2C-4C05-AA71-4B5989D14E08}" type="slidenum">
              <a:rPr lang="en-US" altLang="en-US" smtClean="0"/>
            </a:fld>
            <a:endParaRPr lang="en-US" altLang="en-US" dirty="0" smtClean="0"/>
          </a:p>
        </p:txBody>
      </p:sp>
      <p:sp>
        <p:nvSpPr>
          <p:cNvPr id="109573"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86A23028-C590-431B-AD6C-EE2EE647D4B7}" type="datetime1">
              <a:rPr lang="en-US" altLang="en-US" smtClean="0"/>
            </a:fld>
            <a:endParaRPr lang="en-US"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xfrm>
            <a:off x="701675" y="4416425"/>
            <a:ext cx="5607050" cy="2711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lnSpc>
                <a:spcPct val="150000"/>
              </a:lnSpc>
              <a:spcBef>
                <a:spcPct val="0"/>
              </a:spcBef>
            </a:pPr>
            <a:r>
              <a:rPr lang="en-US" altLang="en-US" b="1" dirty="0" smtClean="0">
                <a:latin typeface="Arial" panose="020B0604020202020204" pitchFamily="34" charset="0"/>
                <a:cs typeface="Arial" panose="020B0604020202020204" pitchFamily="34" charset="0"/>
              </a:rPr>
              <a:t>SAY:</a:t>
            </a:r>
            <a:br>
              <a:rPr lang="en-US" altLang="en-US" b="1" dirty="0" smtClean="0">
                <a:latin typeface="Arial" panose="020B0604020202020204" pitchFamily="34" charset="0"/>
                <a:cs typeface="Arial" panose="020B0604020202020204" pitchFamily="34" charset="0"/>
              </a:rPr>
            </a:br>
            <a:br>
              <a:rPr lang="en-US" altLang="en-US" b="1"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Before we wrap up the course, let’s review what we have learned today.</a:t>
            </a: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pP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pPr>
            <a:r>
              <a:rPr lang="en-US" altLang="en-US" dirty="0" smtClean="0">
                <a:latin typeface="Arial" panose="020B0604020202020204" pitchFamily="34" charset="0"/>
                <a:cs typeface="Arial" panose="020B0604020202020204" pitchFamily="34" charset="0"/>
              </a:rPr>
              <a:t>During this course, we have</a:t>
            </a: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pPr>
            <a:br>
              <a:rPr lang="en-US" altLang="en-US"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&lt;</a:t>
            </a:r>
            <a:r>
              <a:rPr lang="en-US" altLang="en-US" b="1" dirty="0" smtClean="0">
                <a:latin typeface="Arial" panose="020B0604020202020204" pitchFamily="34" charset="0"/>
                <a:cs typeface="Arial" panose="020B0604020202020204" pitchFamily="34" charset="0"/>
              </a:rPr>
              <a:t>READ</a:t>
            </a:r>
            <a:r>
              <a:rPr lang="en-US" altLang="en-US" dirty="0" smtClean="0">
                <a:latin typeface="Arial" panose="020B0604020202020204" pitchFamily="34" charset="0"/>
                <a:cs typeface="Arial" panose="020B0604020202020204" pitchFamily="34" charset="0"/>
              </a:rPr>
              <a:t> the bullets from the slide.&gt;</a:t>
            </a: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pP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pPr>
            <a:r>
              <a:rPr lang="en-US" altLang="en-US" b="1" dirty="0" smtClean="0">
                <a:solidFill>
                  <a:srgbClr val="000000"/>
                </a:solidFill>
                <a:latin typeface="Arial" panose="020B0604020202020204" pitchFamily="34" charset="0"/>
                <a:cs typeface="Arial" panose="020B0604020202020204" pitchFamily="34" charset="0"/>
              </a:rPr>
              <a:t>GO</a:t>
            </a:r>
            <a:r>
              <a:rPr lang="en-US" altLang="en-US" dirty="0" smtClean="0">
                <a:solidFill>
                  <a:srgbClr val="000000"/>
                </a:solidFill>
                <a:latin typeface="Arial" panose="020B0604020202020204" pitchFamily="34" charset="0"/>
                <a:cs typeface="Arial" panose="020B0604020202020204" pitchFamily="34" charset="0"/>
              </a:rPr>
              <a:t> to next slide.</a:t>
            </a:r>
            <a:endParaRPr lang="en-US" altLang="en-US" dirty="0" smtClean="0">
              <a:latin typeface="Arial" panose="020B0604020202020204" pitchFamily="34" charset="0"/>
              <a:cs typeface="Arial" panose="020B0604020202020204" pitchFamily="34" charset="0"/>
            </a:endParaRPr>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F923737-DF2C-4C05-AA71-4B5989D14E08}" type="slidenum">
              <a:rPr lang="en-US" altLang="en-US" smtClean="0"/>
            </a:fld>
            <a:endParaRPr lang="en-US" altLang="en-US" dirty="0" smtClean="0"/>
          </a:p>
        </p:txBody>
      </p:sp>
      <p:sp>
        <p:nvSpPr>
          <p:cNvPr id="109573"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86A23028-C590-431B-AD6C-EE2EE647D4B7}" type="datetime1">
              <a:rPr lang="en-US" altLang="en-US" smtClean="0"/>
            </a:fld>
            <a:endParaRPr lang="en-US"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xfrm>
            <a:off x="701675" y="4416425"/>
            <a:ext cx="5607050" cy="2711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lnSpc>
                <a:spcPct val="150000"/>
              </a:lnSpc>
              <a:spcBef>
                <a:spcPct val="0"/>
              </a:spcBef>
            </a:pPr>
            <a:r>
              <a:rPr lang="en-US" altLang="en-US" b="1" dirty="0" smtClean="0">
                <a:latin typeface="Arial" panose="020B0604020202020204" pitchFamily="34" charset="0"/>
                <a:cs typeface="Arial" panose="020B0604020202020204" pitchFamily="34" charset="0"/>
              </a:rPr>
              <a:t>SAY:</a:t>
            </a:r>
            <a:br>
              <a:rPr lang="en-US" altLang="en-US" b="1" dirty="0" smtClean="0">
                <a:latin typeface="Arial" panose="020B0604020202020204" pitchFamily="34" charset="0"/>
                <a:cs typeface="Arial" panose="020B0604020202020204" pitchFamily="34" charset="0"/>
              </a:rPr>
            </a:br>
            <a:br>
              <a:rPr lang="en-US" altLang="en-US" b="1"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Before we wrap up the course, let’s review what we have learned today.</a:t>
            </a: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pP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pPr>
            <a:r>
              <a:rPr lang="en-US" altLang="en-US" dirty="0" smtClean="0">
                <a:latin typeface="Arial" panose="020B0604020202020204" pitchFamily="34" charset="0"/>
                <a:cs typeface="Arial" panose="020B0604020202020204" pitchFamily="34" charset="0"/>
              </a:rPr>
              <a:t>During this course, we have</a:t>
            </a: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pPr>
            <a:br>
              <a:rPr lang="en-US" altLang="en-US"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&lt;</a:t>
            </a:r>
            <a:r>
              <a:rPr lang="en-US" altLang="en-US" b="1" dirty="0" smtClean="0">
                <a:latin typeface="Arial" panose="020B0604020202020204" pitchFamily="34" charset="0"/>
                <a:cs typeface="Arial" panose="020B0604020202020204" pitchFamily="34" charset="0"/>
              </a:rPr>
              <a:t>READ</a:t>
            </a:r>
            <a:r>
              <a:rPr lang="en-US" altLang="en-US" dirty="0" smtClean="0">
                <a:latin typeface="Arial" panose="020B0604020202020204" pitchFamily="34" charset="0"/>
                <a:cs typeface="Arial" panose="020B0604020202020204" pitchFamily="34" charset="0"/>
              </a:rPr>
              <a:t> the bullets from the slide.&gt;</a:t>
            </a: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pP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pPr>
            <a:r>
              <a:rPr lang="en-US" altLang="en-US" b="1" dirty="0" smtClean="0">
                <a:solidFill>
                  <a:srgbClr val="000000"/>
                </a:solidFill>
                <a:latin typeface="Arial" panose="020B0604020202020204" pitchFamily="34" charset="0"/>
                <a:cs typeface="Arial" panose="020B0604020202020204" pitchFamily="34" charset="0"/>
              </a:rPr>
              <a:t>GO</a:t>
            </a:r>
            <a:r>
              <a:rPr lang="en-US" altLang="en-US" dirty="0" smtClean="0">
                <a:solidFill>
                  <a:srgbClr val="000000"/>
                </a:solidFill>
                <a:latin typeface="Arial" panose="020B0604020202020204" pitchFamily="34" charset="0"/>
                <a:cs typeface="Arial" panose="020B0604020202020204" pitchFamily="34" charset="0"/>
              </a:rPr>
              <a:t> to next slide.</a:t>
            </a:r>
            <a:endParaRPr lang="en-US" altLang="en-US" dirty="0" smtClean="0">
              <a:latin typeface="Arial" panose="020B0604020202020204" pitchFamily="34" charset="0"/>
              <a:cs typeface="Arial" panose="020B0604020202020204" pitchFamily="34" charset="0"/>
            </a:endParaRPr>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F923737-DF2C-4C05-AA71-4B5989D14E08}" type="slidenum">
              <a:rPr lang="en-US" altLang="en-US" smtClean="0"/>
            </a:fld>
            <a:endParaRPr lang="en-US" altLang="en-US" dirty="0" smtClean="0"/>
          </a:p>
        </p:txBody>
      </p:sp>
      <p:sp>
        <p:nvSpPr>
          <p:cNvPr id="109573"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86A23028-C590-431B-AD6C-EE2EE647D4B7}" type="datetime1">
              <a:rPr lang="en-US" altLang="en-US" smtClean="0"/>
            </a:fld>
            <a:endParaRPr lang="en-US"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xfrm>
            <a:off x="701675" y="4416425"/>
            <a:ext cx="5607050" cy="2711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lnSpc>
                <a:spcPct val="150000"/>
              </a:lnSpc>
              <a:spcBef>
                <a:spcPct val="0"/>
              </a:spcBef>
            </a:pPr>
            <a:r>
              <a:rPr lang="en-US" altLang="en-US" b="1" dirty="0" smtClean="0">
                <a:latin typeface="Arial" panose="020B0604020202020204" pitchFamily="34" charset="0"/>
                <a:cs typeface="Arial" panose="020B0604020202020204" pitchFamily="34" charset="0"/>
              </a:rPr>
              <a:t>SAY:</a:t>
            </a:r>
            <a:br>
              <a:rPr lang="en-US" altLang="en-US" b="1" dirty="0" smtClean="0">
                <a:latin typeface="Arial" panose="020B0604020202020204" pitchFamily="34" charset="0"/>
                <a:cs typeface="Arial" panose="020B0604020202020204" pitchFamily="34" charset="0"/>
              </a:rPr>
            </a:br>
            <a:br>
              <a:rPr lang="en-US" altLang="en-US" b="1"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Before we wrap up the course, let’s review what we have learned today.</a:t>
            </a: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pP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pPr>
            <a:r>
              <a:rPr lang="en-US" altLang="en-US" dirty="0" smtClean="0">
                <a:latin typeface="Arial" panose="020B0604020202020204" pitchFamily="34" charset="0"/>
                <a:cs typeface="Arial" panose="020B0604020202020204" pitchFamily="34" charset="0"/>
              </a:rPr>
              <a:t>During this course, we have</a:t>
            </a: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pPr>
            <a:br>
              <a:rPr lang="en-US" altLang="en-US"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&lt;</a:t>
            </a:r>
            <a:r>
              <a:rPr lang="en-US" altLang="en-US" b="1" dirty="0" smtClean="0">
                <a:latin typeface="Arial" panose="020B0604020202020204" pitchFamily="34" charset="0"/>
                <a:cs typeface="Arial" panose="020B0604020202020204" pitchFamily="34" charset="0"/>
              </a:rPr>
              <a:t>READ</a:t>
            </a:r>
            <a:r>
              <a:rPr lang="en-US" altLang="en-US" dirty="0" smtClean="0">
                <a:latin typeface="Arial" panose="020B0604020202020204" pitchFamily="34" charset="0"/>
                <a:cs typeface="Arial" panose="020B0604020202020204" pitchFamily="34" charset="0"/>
              </a:rPr>
              <a:t> the bullets from the slide.&gt;</a:t>
            </a: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pP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pPr>
            <a:r>
              <a:rPr lang="en-US" altLang="en-US" b="1" dirty="0" smtClean="0">
                <a:solidFill>
                  <a:srgbClr val="000000"/>
                </a:solidFill>
                <a:latin typeface="Arial" panose="020B0604020202020204" pitchFamily="34" charset="0"/>
                <a:cs typeface="Arial" panose="020B0604020202020204" pitchFamily="34" charset="0"/>
              </a:rPr>
              <a:t>GO</a:t>
            </a:r>
            <a:r>
              <a:rPr lang="en-US" altLang="en-US" dirty="0" smtClean="0">
                <a:solidFill>
                  <a:srgbClr val="000000"/>
                </a:solidFill>
                <a:latin typeface="Arial" panose="020B0604020202020204" pitchFamily="34" charset="0"/>
                <a:cs typeface="Arial" panose="020B0604020202020204" pitchFamily="34" charset="0"/>
              </a:rPr>
              <a:t> to next slide.</a:t>
            </a:r>
            <a:endParaRPr lang="en-US" altLang="en-US" dirty="0" smtClean="0">
              <a:latin typeface="Arial" panose="020B0604020202020204" pitchFamily="34" charset="0"/>
              <a:cs typeface="Arial" panose="020B0604020202020204" pitchFamily="34" charset="0"/>
            </a:endParaRPr>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F923737-DF2C-4C05-AA71-4B5989D14E08}" type="slidenum">
              <a:rPr lang="en-US" altLang="en-US" smtClean="0"/>
            </a:fld>
            <a:endParaRPr lang="en-US" altLang="en-US" dirty="0" smtClean="0"/>
          </a:p>
        </p:txBody>
      </p:sp>
      <p:sp>
        <p:nvSpPr>
          <p:cNvPr id="109573"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86A23028-C590-431B-AD6C-EE2EE647D4B7}" type="datetime1">
              <a:rPr lang="en-US" altLang="en-US" smtClean="0"/>
            </a:fld>
            <a:endParaRPr lang="en-US"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xfrm>
            <a:off x="701675" y="4416425"/>
            <a:ext cx="5607050" cy="2711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lnSpc>
                <a:spcPct val="150000"/>
              </a:lnSpc>
              <a:spcBef>
                <a:spcPct val="0"/>
              </a:spcBef>
            </a:pPr>
            <a:r>
              <a:rPr lang="en-US" altLang="en-US" b="1" dirty="0" smtClean="0">
                <a:latin typeface="Arial" panose="020B0604020202020204" pitchFamily="34" charset="0"/>
                <a:cs typeface="Arial" panose="020B0604020202020204" pitchFamily="34" charset="0"/>
              </a:rPr>
              <a:t>SAY:</a:t>
            </a:r>
            <a:br>
              <a:rPr lang="en-US" altLang="en-US" b="1" dirty="0" smtClean="0">
                <a:latin typeface="Arial" panose="020B0604020202020204" pitchFamily="34" charset="0"/>
                <a:cs typeface="Arial" panose="020B0604020202020204" pitchFamily="34" charset="0"/>
              </a:rPr>
            </a:br>
            <a:br>
              <a:rPr lang="en-US" altLang="en-US" b="1"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Before we wrap up the course, let’s review what we have learned today.</a:t>
            </a: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pP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pPr>
            <a:r>
              <a:rPr lang="en-US" altLang="en-US" dirty="0" smtClean="0">
                <a:latin typeface="Arial" panose="020B0604020202020204" pitchFamily="34" charset="0"/>
                <a:cs typeface="Arial" panose="020B0604020202020204" pitchFamily="34" charset="0"/>
              </a:rPr>
              <a:t>During this course, we have</a:t>
            </a: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pPr>
            <a:br>
              <a:rPr lang="en-US" altLang="en-US"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&lt;</a:t>
            </a:r>
            <a:r>
              <a:rPr lang="en-US" altLang="en-US" b="1" dirty="0" smtClean="0">
                <a:latin typeface="Arial" panose="020B0604020202020204" pitchFamily="34" charset="0"/>
                <a:cs typeface="Arial" panose="020B0604020202020204" pitchFamily="34" charset="0"/>
              </a:rPr>
              <a:t>READ</a:t>
            </a:r>
            <a:r>
              <a:rPr lang="en-US" altLang="en-US" dirty="0" smtClean="0">
                <a:latin typeface="Arial" panose="020B0604020202020204" pitchFamily="34" charset="0"/>
                <a:cs typeface="Arial" panose="020B0604020202020204" pitchFamily="34" charset="0"/>
              </a:rPr>
              <a:t> the bullets from the slide.&gt;</a:t>
            </a: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pP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pPr>
            <a:r>
              <a:rPr lang="en-US" altLang="en-US" b="1" dirty="0" smtClean="0">
                <a:solidFill>
                  <a:srgbClr val="000000"/>
                </a:solidFill>
                <a:latin typeface="Arial" panose="020B0604020202020204" pitchFamily="34" charset="0"/>
                <a:cs typeface="Arial" panose="020B0604020202020204" pitchFamily="34" charset="0"/>
              </a:rPr>
              <a:t>GO</a:t>
            </a:r>
            <a:r>
              <a:rPr lang="en-US" altLang="en-US" dirty="0" smtClean="0">
                <a:solidFill>
                  <a:srgbClr val="000000"/>
                </a:solidFill>
                <a:latin typeface="Arial" panose="020B0604020202020204" pitchFamily="34" charset="0"/>
                <a:cs typeface="Arial" panose="020B0604020202020204" pitchFamily="34" charset="0"/>
              </a:rPr>
              <a:t> to next slide.</a:t>
            </a:r>
            <a:endParaRPr lang="en-US" altLang="en-US" dirty="0" smtClean="0">
              <a:latin typeface="Arial" panose="020B0604020202020204" pitchFamily="34" charset="0"/>
              <a:cs typeface="Arial" panose="020B0604020202020204" pitchFamily="34" charset="0"/>
            </a:endParaRPr>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F923737-DF2C-4C05-AA71-4B5989D14E08}" type="slidenum">
              <a:rPr lang="en-US" altLang="en-US" smtClean="0"/>
            </a:fld>
            <a:endParaRPr lang="en-US" altLang="en-US" dirty="0" smtClean="0"/>
          </a:p>
        </p:txBody>
      </p:sp>
      <p:sp>
        <p:nvSpPr>
          <p:cNvPr id="109573"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86A23028-C590-431B-AD6C-EE2EE647D4B7}" type="datetime1">
              <a:rPr lang="en-US" altLang="en-US" smtClean="0"/>
            </a:fld>
            <a:endParaRPr lang="en-US"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xfrm>
            <a:off x="701675" y="4416425"/>
            <a:ext cx="5607050" cy="2711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lnSpc>
                <a:spcPct val="150000"/>
              </a:lnSpc>
              <a:spcBef>
                <a:spcPct val="0"/>
              </a:spcBef>
            </a:pPr>
            <a:r>
              <a:rPr lang="en-US" altLang="en-US" b="1" dirty="0" smtClean="0">
                <a:latin typeface="Arial" panose="020B0604020202020204" pitchFamily="34" charset="0"/>
                <a:cs typeface="Arial" panose="020B0604020202020204" pitchFamily="34" charset="0"/>
              </a:rPr>
              <a:t>SAY:</a:t>
            </a:r>
            <a:br>
              <a:rPr lang="en-US" altLang="en-US" b="1" dirty="0" smtClean="0">
                <a:latin typeface="Arial" panose="020B0604020202020204" pitchFamily="34" charset="0"/>
                <a:cs typeface="Arial" panose="020B0604020202020204" pitchFamily="34" charset="0"/>
              </a:rPr>
            </a:br>
            <a:br>
              <a:rPr lang="en-US" altLang="en-US" b="1"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Before we wrap up the course, let’s review what we have learned today.</a:t>
            </a: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pP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pPr>
            <a:r>
              <a:rPr lang="en-US" altLang="en-US" dirty="0" smtClean="0">
                <a:latin typeface="Arial" panose="020B0604020202020204" pitchFamily="34" charset="0"/>
                <a:cs typeface="Arial" panose="020B0604020202020204" pitchFamily="34" charset="0"/>
              </a:rPr>
              <a:t>During this course, we have</a:t>
            </a: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pPr>
            <a:br>
              <a:rPr lang="en-US" altLang="en-US"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&lt;</a:t>
            </a:r>
            <a:r>
              <a:rPr lang="en-US" altLang="en-US" b="1" dirty="0" smtClean="0">
                <a:latin typeface="Arial" panose="020B0604020202020204" pitchFamily="34" charset="0"/>
                <a:cs typeface="Arial" panose="020B0604020202020204" pitchFamily="34" charset="0"/>
              </a:rPr>
              <a:t>READ</a:t>
            </a:r>
            <a:r>
              <a:rPr lang="en-US" altLang="en-US" dirty="0" smtClean="0">
                <a:latin typeface="Arial" panose="020B0604020202020204" pitchFamily="34" charset="0"/>
                <a:cs typeface="Arial" panose="020B0604020202020204" pitchFamily="34" charset="0"/>
              </a:rPr>
              <a:t> the bullets from the slide.&gt;</a:t>
            </a: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pP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pPr>
            <a:r>
              <a:rPr lang="en-US" altLang="en-US" b="1" dirty="0" smtClean="0">
                <a:solidFill>
                  <a:srgbClr val="000000"/>
                </a:solidFill>
                <a:latin typeface="Arial" panose="020B0604020202020204" pitchFamily="34" charset="0"/>
                <a:cs typeface="Arial" panose="020B0604020202020204" pitchFamily="34" charset="0"/>
              </a:rPr>
              <a:t>GO</a:t>
            </a:r>
            <a:r>
              <a:rPr lang="en-US" altLang="en-US" dirty="0" smtClean="0">
                <a:solidFill>
                  <a:srgbClr val="000000"/>
                </a:solidFill>
                <a:latin typeface="Arial" panose="020B0604020202020204" pitchFamily="34" charset="0"/>
                <a:cs typeface="Arial" panose="020B0604020202020204" pitchFamily="34" charset="0"/>
              </a:rPr>
              <a:t> to next slide.</a:t>
            </a:r>
            <a:endParaRPr lang="en-US" altLang="en-US" dirty="0" smtClean="0">
              <a:latin typeface="Arial" panose="020B0604020202020204" pitchFamily="34" charset="0"/>
              <a:cs typeface="Arial" panose="020B0604020202020204" pitchFamily="34" charset="0"/>
            </a:endParaRPr>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F923737-DF2C-4C05-AA71-4B5989D14E08}" type="slidenum">
              <a:rPr lang="en-US" altLang="en-US" smtClean="0"/>
            </a:fld>
            <a:endParaRPr lang="en-US" altLang="en-US" dirty="0" smtClean="0"/>
          </a:p>
        </p:txBody>
      </p:sp>
      <p:sp>
        <p:nvSpPr>
          <p:cNvPr id="109573"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86A23028-C590-431B-AD6C-EE2EE647D4B7}" type="datetime1">
              <a:rPr lang="en-US" altLang="en-US" smtClean="0"/>
            </a:fld>
            <a:endParaRPr lang="en-US" alt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xfrm>
            <a:off x="701675" y="4416425"/>
            <a:ext cx="5607050" cy="2711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lnSpc>
                <a:spcPct val="150000"/>
              </a:lnSpc>
              <a:spcBef>
                <a:spcPct val="0"/>
              </a:spcBef>
            </a:pPr>
            <a:r>
              <a:rPr lang="en-US" altLang="en-US" b="1" dirty="0" smtClean="0">
                <a:latin typeface="Arial" panose="020B0604020202020204" pitchFamily="34" charset="0"/>
                <a:cs typeface="Arial" panose="020B0604020202020204" pitchFamily="34" charset="0"/>
              </a:rPr>
              <a:t>SAY:</a:t>
            </a:r>
            <a:br>
              <a:rPr lang="en-US" altLang="en-US" b="1" dirty="0" smtClean="0">
                <a:latin typeface="Arial" panose="020B0604020202020204" pitchFamily="34" charset="0"/>
                <a:cs typeface="Arial" panose="020B0604020202020204" pitchFamily="34" charset="0"/>
              </a:rPr>
            </a:br>
            <a:br>
              <a:rPr lang="en-US" altLang="en-US" b="1"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Before we wrap up the course, let’s review what we have learned today.</a:t>
            </a: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pP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pPr>
            <a:r>
              <a:rPr lang="en-US" altLang="en-US" dirty="0" smtClean="0">
                <a:latin typeface="Arial" panose="020B0604020202020204" pitchFamily="34" charset="0"/>
                <a:cs typeface="Arial" panose="020B0604020202020204" pitchFamily="34" charset="0"/>
              </a:rPr>
              <a:t>During this course, we have</a:t>
            </a: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pPr>
            <a:br>
              <a:rPr lang="en-US" altLang="en-US"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&lt;</a:t>
            </a:r>
            <a:r>
              <a:rPr lang="en-US" altLang="en-US" b="1" dirty="0" smtClean="0">
                <a:latin typeface="Arial" panose="020B0604020202020204" pitchFamily="34" charset="0"/>
                <a:cs typeface="Arial" panose="020B0604020202020204" pitchFamily="34" charset="0"/>
              </a:rPr>
              <a:t>READ</a:t>
            </a:r>
            <a:r>
              <a:rPr lang="en-US" altLang="en-US" dirty="0" smtClean="0">
                <a:latin typeface="Arial" panose="020B0604020202020204" pitchFamily="34" charset="0"/>
                <a:cs typeface="Arial" panose="020B0604020202020204" pitchFamily="34" charset="0"/>
              </a:rPr>
              <a:t> the bullets from the slide.&gt;</a:t>
            </a: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pP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pPr>
            <a:r>
              <a:rPr lang="en-US" altLang="en-US" b="1" dirty="0" smtClean="0">
                <a:solidFill>
                  <a:srgbClr val="000000"/>
                </a:solidFill>
                <a:latin typeface="Arial" panose="020B0604020202020204" pitchFamily="34" charset="0"/>
                <a:cs typeface="Arial" panose="020B0604020202020204" pitchFamily="34" charset="0"/>
              </a:rPr>
              <a:t>GO</a:t>
            </a:r>
            <a:r>
              <a:rPr lang="en-US" altLang="en-US" dirty="0" smtClean="0">
                <a:solidFill>
                  <a:srgbClr val="000000"/>
                </a:solidFill>
                <a:latin typeface="Arial" panose="020B0604020202020204" pitchFamily="34" charset="0"/>
                <a:cs typeface="Arial" panose="020B0604020202020204" pitchFamily="34" charset="0"/>
              </a:rPr>
              <a:t> to next slide.</a:t>
            </a:r>
            <a:endParaRPr lang="en-US" altLang="en-US" dirty="0" smtClean="0">
              <a:latin typeface="Arial" panose="020B0604020202020204" pitchFamily="34" charset="0"/>
              <a:cs typeface="Arial" panose="020B0604020202020204" pitchFamily="34" charset="0"/>
            </a:endParaRPr>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F923737-DF2C-4C05-AA71-4B5989D14E08}" type="slidenum">
              <a:rPr lang="en-US" altLang="en-US" smtClean="0"/>
            </a:fld>
            <a:endParaRPr lang="en-US" altLang="en-US" dirty="0" smtClean="0"/>
          </a:p>
        </p:txBody>
      </p:sp>
      <p:sp>
        <p:nvSpPr>
          <p:cNvPr id="109573"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86A23028-C590-431B-AD6C-EE2EE647D4B7}" type="datetime1">
              <a:rPr lang="en-US" altLang="en-US" smtClean="0"/>
            </a:fld>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p:txBody>
      </p:sp>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effectLst/>
              </a:defRPr>
            </a:lvl1pPr>
          </a:lstStyle>
          <a:p>
            <a:r>
              <a:rPr lang="en-US" smtClean="0"/>
              <a:t>Click to edit Master title style</a:t>
            </a:r>
            <a:endParaRPr lang="en-US" dirty="0"/>
          </a:p>
        </p:txBody>
      </p:sp>
      <p:sp>
        <p:nvSpPr>
          <p:cNvPr id="8" name="Text Placeholder 5"/>
          <p:cNvSpPr>
            <a:spLocks noGrp="1"/>
          </p:cNvSpPr>
          <p:nvPr>
            <p:ph type="body" sz="quarter" idx="11"/>
          </p:nvPr>
        </p:nvSpPr>
        <p:spPr>
          <a:xfrm>
            <a:off x="2286000" y="6281928"/>
            <a:ext cx="5105400" cy="182880"/>
          </a:xfrm>
          <a:prstGeom prst="rect">
            <a:avLst/>
          </a:prstGeom>
        </p:spPr>
        <p:txBody>
          <a:bodyPr/>
          <a:lstStyle>
            <a:lvl1pPr>
              <a:buNone/>
              <a:defRPr sz="1000" baseline="0">
                <a:solidFill>
                  <a:schemeClr val="bg1"/>
                </a:solidFill>
              </a:defRPr>
            </a:lvl1pPr>
          </a:lstStyle>
          <a:p>
            <a:pPr lvl="0"/>
            <a:r>
              <a:rPr lang="en-US" smtClean="0"/>
              <a:t>Click to edit Master text styles</a:t>
            </a:r>
            <a:endParaRPr lang="en-US" smtClean="0"/>
          </a:p>
        </p:txBody>
      </p:sp>
      <p:sp>
        <p:nvSpPr>
          <p:cNvPr id="10" name="Text Placeholder 6"/>
          <p:cNvSpPr>
            <a:spLocks noGrp="1"/>
          </p:cNvSpPr>
          <p:nvPr>
            <p:ph type="body" sz="quarter" idx="12"/>
          </p:nvPr>
        </p:nvSpPr>
        <p:spPr>
          <a:xfrm>
            <a:off x="2286000" y="6473952"/>
            <a:ext cx="5105400" cy="228600"/>
          </a:xfrm>
          <a:prstGeom prst="rect">
            <a:avLst/>
          </a:prstGeom>
        </p:spPr>
        <p:txBody>
          <a:bodyPr/>
          <a:lstStyle>
            <a:lvl1pPr>
              <a:buNone/>
              <a:defRPr sz="1000" baseline="0">
                <a:solidFill>
                  <a:schemeClr val="bg1"/>
                </a:solidFill>
              </a:defRPr>
            </a:lvl1pPr>
          </a:lstStyle>
          <a:p>
            <a:pPr lvl="0"/>
            <a:r>
              <a:rPr lang="en-US" smtClean="0"/>
              <a:t>Click to edit Master text styles</a:t>
            </a:r>
            <a:endParaRPr lang="en-US" smtClean="0"/>
          </a:p>
        </p:txBody>
      </p:sp>
      <p:sp>
        <p:nvSpPr>
          <p:cNvPr id="7" name="Text Placeholder 5"/>
          <p:cNvSpPr>
            <a:spLocks noGrp="1"/>
          </p:cNvSpPr>
          <p:nvPr>
            <p:ph type="body" sz="quarter" idx="21"/>
          </p:nvPr>
        </p:nvSpPr>
        <p:spPr>
          <a:xfrm>
            <a:off x="2286000" y="6272784"/>
            <a:ext cx="5105400" cy="182880"/>
          </a:xfrm>
          <a:prstGeom prst="rect">
            <a:avLst/>
          </a:prstGeom>
        </p:spPr>
        <p:txBody>
          <a:bodyPr/>
          <a:lstStyle>
            <a:lvl1pPr>
              <a:buNone/>
              <a:defRPr sz="1000" baseline="0">
                <a:solidFill>
                  <a:schemeClr val="bg2"/>
                </a:solidFill>
              </a:defRPr>
            </a:lvl1pPr>
          </a:lstStyle>
          <a:p>
            <a:pPr lvl="0"/>
            <a:r>
              <a:rPr lang="en-US" smtClean="0"/>
              <a:t>Click to edit Master text styles</a:t>
            </a:r>
            <a:endParaRPr lang="en-US" smtClean="0"/>
          </a:p>
        </p:txBody>
      </p:sp>
      <p:sp>
        <p:nvSpPr>
          <p:cNvPr id="12" name="Text Placeholder 6"/>
          <p:cNvSpPr>
            <a:spLocks noGrp="1"/>
          </p:cNvSpPr>
          <p:nvPr>
            <p:ph type="body" sz="quarter" idx="22"/>
          </p:nvPr>
        </p:nvSpPr>
        <p:spPr>
          <a:xfrm>
            <a:off x="2286000" y="6464808"/>
            <a:ext cx="5105400" cy="228600"/>
          </a:xfrm>
          <a:prstGeom prst="rect">
            <a:avLst/>
          </a:prstGeom>
        </p:spPr>
        <p:txBody>
          <a:bodyPr/>
          <a:lstStyle>
            <a:lvl1pPr>
              <a:buNone/>
              <a:defRPr sz="1000" baseline="0">
                <a:solidFill>
                  <a:schemeClr val="bg2"/>
                </a:solidFill>
              </a:defRPr>
            </a:lvl1pPr>
          </a:lstStyle>
          <a:p>
            <a:pPr lvl="0"/>
            <a:r>
              <a:rPr lang="en-US" smtClean="0"/>
              <a:t>Click to edit Master text styles</a:t>
            </a:r>
            <a:endParaRPr lang="en-US" smtClean="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Line 35"/>
          <p:cNvSpPr>
            <a:spLocks noChangeShapeType="1"/>
          </p:cNvSpPr>
          <p:nvPr/>
        </p:nvSpPr>
        <p:spPr bwMode="gray">
          <a:xfrm>
            <a:off x="392113" y="806450"/>
            <a:ext cx="8355012" cy="0"/>
          </a:xfrm>
          <a:prstGeom prst="line">
            <a:avLst/>
          </a:prstGeom>
          <a:noFill/>
          <a:ln w="19050">
            <a:solidFill>
              <a:schemeClr val="accent1"/>
            </a:solidFill>
            <a:round/>
          </a:ln>
          <a:effectLst/>
        </p:spPr>
        <p:txBody>
          <a:bodyPr wrap="none" anchor="ctr"/>
          <a:lstStyle/>
          <a:p>
            <a:pPr>
              <a:lnSpc>
                <a:spcPct val="106000"/>
              </a:lnSpc>
              <a:spcBef>
                <a:spcPct val="50000"/>
              </a:spcBef>
              <a:buSzPct val="100000"/>
              <a:buFont typeface="Wingdings 2" pitchFamily="18" charset="2"/>
              <a:buNone/>
              <a:defRPr/>
            </a:pPr>
            <a:endParaRPr lang="en-US" sz="1100" dirty="0">
              <a:solidFill>
                <a:srgbClr val="000000"/>
              </a:solidFill>
              <a:effectLst>
                <a:outerShdw blurRad="38100" dist="38100" dir="2700000" algn="tl">
                  <a:srgbClr val="000000">
                    <a:alpha val="43137"/>
                  </a:srgbClr>
                </a:outerShdw>
              </a:effectLst>
              <a:latin typeface="Arial" panose="020B0604020202020204" pitchFamily="34" charset="0"/>
            </a:endParaRPr>
          </a:p>
        </p:txBody>
      </p:sp>
      <p:sp>
        <p:nvSpPr>
          <p:cNvPr id="2" name="Title 1"/>
          <p:cNvSpPr>
            <a:spLocks noGrp="1"/>
          </p:cNvSpPr>
          <p:nvPr>
            <p:ph type="title"/>
          </p:nvPr>
        </p:nvSpPr>
        <p:spPr>
          <a:xfrm>
            <a:off x="393198" y="514359"/>
            <a:ext cx="8345487" cy="258763"/>
          </a:xfrm>
          <a:prstGeom prst="rect">
            <a:avLst/>
          </a:prstGeom>
        </p:spPr>
        <p:txBody>
          <a:bodyPr/>
          <a:lstStyle/>
          <a:p>
            <a:r>
              <a:rPr lang="en-US" smtClean="0"/>
              <a:t>Click to edit Master title style</a:t>
            </a:r>
            <a:endParaRPr lang="en-US" dirty="0"/>
          </a:p>
        </p:txBody>
      </p:sp>
      <p:sp>
        <p:nvSpPr>
          <p:cNvPr id="9" name="Text Placeholder 13"/>
          <p:cNvSpPr>
            <a:spLocks noGrp="1"/>
          </p:cNvSpPr>
          <p:nvPr>
            <p:ph type="body" sz="quarter" idx="10"/>
          </p:nvPr>
        </p:nvSpPr>
        <p:spPr>
          <a:xfrm>
            <a:off x="393192" y="1152144"/>
            <a:ext cx="4014216" cy="5138928"/>
          </a:xfrm>
          <a:prstGeom prst="rect">
            <a:avLst/>
          </a:prstGeom>
        </p:spPr>
        <p:txBody>
          <a:bodyPr/>
          <a:lstStyle>
            <a:lvl1pPr>
              <a:buFont typeface="Arial" panose="020B0604020202020204" pitchFamily="34" charset="0"/>
              <a:buNone/>
              <a:defRPr/>
            </a:lvl1pPr>
            <a:lvl2pPr>
              <a:defRPr/>
            </a:lvl2pPr>
            <a:lvl3pPr>
              <a:buNone/>
              <a:defRPr/>
            </a:lvl3pPr>
            <a:lvl4pPr>
              <a:defRPr/>
            </a:lvl4pPr>
          </a:lstStyle>
          <a:p>
            <a:pPr lvl="0"/>
            <a:r>
              <a:rPr lang="en-US" smtClean="0"/>
              <a:t>Click to edit Master text styles</a:t>
            </a:r>
            <a:endParaRPr lang="en-US" smtClean="0"/>
          </a:p>
          <a:p>
            <a:pPr lvl="1"/>
            <a:r>
              <a:rPr lang="en-US" smtClean="0"/>
              <a:t>Second level</a:t>
            </a:r>
            <a:endParaRPr lang="en-US" smtClean="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lstStyle>
            <a:lvl1pPr>
              <a:defRPr sz="2800" b="1"/>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marL="342900" indent="-342900">
              <a:buClr>
                <a:schemeClr val="tx1"/>
              </a:buClr>
              <a:buSzPct val="70000"/>
              <a:buFont typeface="Wingdings" panose="05000000000000000000" pitchFamily="2" charset="2"/>
              <a:buChar char="q"/>
              <a:defRPr sz="2400" b="1">
                <a:solidFill>
                  <a:srgbClr val="000000"/>
                </a:solidFill>
              </a:defRPr>
            </a:lvl1pPr>
            <a:lvl2pPr marL="742950" indent="-285750">
              <a:defRPr lang="en-US" sz="2000" kern="1200" dirty="0" smtClean="0">
                <a:solidFill>
                  <a:srgbClr val="000000"/>
                </a:solidFill>
                <a:latin typeface="+mn-lt"/>
                <a:ea typeface="+mn-ea"/>
                <a:cs typeface="+mn-cs"/>
              </a:defRPr>
            </a:lvl2pPr>
          </a:lstStyle>
          <a:p>
            <a:pPr lvl="0"/>
            <a:r>
              <a:rPr lang="en-US" dirty="0" smtClean="0"/>
              <a:t>Click to edit Master text styles</a:t>
            </a:r>
            <a:endParaRPr lang="en-US" dirty="0" smtClean="0"/>
          </a:p>
          <a:p>
            <a:pPr lvl="1"/>
            <a:r>
              <a:rPr lang="en-US" dirty="0" smtClean="0"/>
              <a:t>Second level</a:t>
            </a:r>
            <a:endParaRPr lang="en-US" dirty="0" smtClean="0"/>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dirty="0"/>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dirty="0"/>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lstStyle>
            <a:lvl1pPr algn="r" eaLnBrk="1" hangingPunct="1">
              <a:defRPr sz="1400">
                <a:solidFill>
                  <a:srgbClr val="0039A6"/>
                </a:solidFill>
                <a:latin typeface="Myriad Web Pro" charset="0"/>
                <a:cs typeface="Times New Roman" panose="02020603050405020304" pitchFamily="18" charset="0"/>
              </a:defRPr>
            </a:lvl1pPr>
          </a:lstStyle>
          <a:p>
            <a:pPr>
              <a:defRPr/>
            </a:pPr>
            <a:fld id="{9EDE2762-D309-4A1B-90D4-EE2DB97D9608}" type="slidenum">
              <a:rPr lang="en-US" altLang="en-US"/>
            </a:fld>
            <a:endParaRPr lang="en-US" alt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hasCustomPrompt="1"/>
          </p:nvPr>
        </p:nvSpPr>
        <p:spPr>
          <a:xfrm>
            <a:off x="457200" y="1600200"/>
            <a:ext cx="8229600" cy="4525963"/>
          </a:xfrm>
          <a:prstGeom prst="rect">
            <a:avLst/>
          </a:prstGeom>
        </p:spPr>
        <p:txBody>
          <a:bodyPr/>
          <a:lstStyle/>
          <a:p>
            <a:pPr lvl="0"/>
            <a:r>
              <a:rPr lang="en-US" noProof="0" dirty="0" smtClean="0"/>
              <a:t>Click icon to add table</a:t>
            </a:r>
            <a:endParaRPr lang="en-US" noProof="0" dirty="0" smtClean="0"/>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dirty="0"/>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dirty="0"/>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lstStyle>
            <a:lvl1pPr algn="r" eaLnBrk="1" hangingPunct="1">
              <a:defRPr sz="1400">
                <a:solidFill>
                  <a:srgbClr val="0039A6"/>
                </a:solidFill>
                <a:latin typeface="Myriad Web Pro" charset="0"/>
                <a:cs typeface="Times New Roman" panose="02020603050405020304" pitchFamily="18" charset="0"/>
              </a:defRPr>
            </a:lvl1pPr>
          </a:lstStyle>
          <a:p>
            <a:pPr>
              <a:defRPr/>
            </a:pPr>
            <a:fld id="{A6995B87-722D-46BC-9CC9-1ED5024E22B0}" type="slidenum">
              <a:rPr lang="en-US" altLang="en-US"/>
            </a:fld>
            <a:endParaRPr lang="en-US" altLang="en-US"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57200" y="6245225"/>
            <a:ext cx="2133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dirty="0"/>
          </a:p>
        </p:txBody>
      </p:sp>
      <p:sp>
        <p:nvSpPr>
          <p:cNvPr id="4" name="Rectangle 5"/>
          <p:cNvSpPr>
            <a:spLocks noGrp="1" noChangeArrowheads="1"/>
          </p:cNvSpPr>
          <p:nvPr>
            <p:ph type="ftr" sz="quarter" idx="11"/>
          </p:nvPr>
        </p:nvSpPr>
        <p:spPr>
          <a:xfrm>
            <a:off x="3124200" y="6245225"/>
            <a:ext cx="2895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dirty="0"/>
          </a:p>
        </p:txBody>
      </p:sp>
      <p:sp>
        <p:nvSpPr>
          <p:cNvPr id="5" name="Rectangle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lstStyle>
            <a:lvl1pPr algn="r" eaLnBrk="1" hangingPunct="1">
              <a:defRPr sz="1400">
                <a:solidFill>
                  <a:srgbClr val="0039A6"/>
                </a:solidFill>
                <a:latin typeface="Myriad Web Pro" charset="0"/>
                <a:cs typeface="Times New Roman" panose="02020603050405020304" pitchFamily="18" charset="0"/>
              </a:defRPr>
            </a:lvl1pPr>
          </a:lstStyle>
          <a:p>
            <a:pPr>
              <a:defRPr/>
            </a:pPr>
            <a:fld id="{2CBE984D-2DD5-4668-BAF8-1C9AC1A13DBC}" type="slidenum">
              <a:rPr lang="en-US" altLang="en-US"/>
            </a:fld>
            <a:endParaRPr lang="en-US" altLang="en-US" dirty="0"/>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dirty="0"/>
          </a:p>
        </p:txBody>
      </p:sp>
      <p:sp>
        <p:nvSpPr>
          <p:cNvPr id="3" name="Rectangle 5"/>
          <p:cNvSpPr>
            <a:spLocks noGrp="1" noChangeArrowheads="1"/>
          </p:cNvSpPr>
          <p:nvPr>
            <p:ph type="ftr" sz="quarter" idx="11"/>
          </p:nvPr>
        </p:nvSpPr>
        <p:spPr>
          <a:xfrm>
            <a:off x="3124200" y="6245225"/>
            <a:ext cx="2895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dirty="0"/>
          </a:p>
        </p:txBody>
      </p:sp>
      <p:sp>
        <p:nvSpPr>
          <p:cNvPr id="4" name="Rectangle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lstStyle>
            <a:lvl1pPr algn="r" eaLnBrk="1" hangingPunct="1">
              <a:defRPr sz="1400">
                <a:solidFill>
                  <a:srgbClr val="0039A6"/>
                </a:solidFill>
                <a:latin typeface="Myriad Web Pro" charset="0"/>
                <a:cs typeface="Times New Roman" panose="02020603050405020304" pitchFamily="18" charset="0"/>
              </a:defRPr>
            </a:lvl1pPr>
          </a:lstStyle>
          <a:p>
            <a:pPr>
              <a:defRPr/>
            </a:pPr>
            <a:fld id="{486D207D-9E64-417F-AA84-D9CB1A523B53}" type="slidenum">
              <a:rPr lang="en-US" altLang="en-US"/>
            </a:fld>
            <a:endParaRPr lang="en-US" altLang="en-US" dirty="0"/>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lstStyle>
            <a:lvl1pPr algn="r" eaLnBrk="1" hangingPunct="1">
              <a:defRPr sz="1400">
                <a:solidFill>
                  <a:srgbClr val="0039A6"/>
                </a:solidFill>
                <a:latin typeface="Myriad Web Pro" charset="0"/>
                <a:cs typeface="Times New Roman" panose="02020603050405020304" pitchFamily="18" charset="0"/>
              </a:defRPr>
            </a:lvl1pPr>
          </a:lstStyle>
          <a:p>
            <a:pPr>
              <a:defRPr/>
            </a:pPr>
            <a:fld id="{C346C8A6-4EAA-425C-AD65-FB7185D13849}" type="slidenum">
              <a:rPr lang="en-US" altLang="en-US"/>
            </a:fld>
            <a:endParaRPr lang="en-US" altLang="en-US" dirty="0"/>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p:txBody>
      </p:sp>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2286000" y="6272784"/>
            <a:ext cx="5105400" cy="182880"/>
          </a:xfrm>
          <a:prstGeom prst="rect">
            <a:avLst/>
          </a:prstGeom>
        </p:spPr>
        <p:txBody>
          <a:bodyPr/>
          <a:lstStyle>
            <a:lvl1pPr>
              <a:buNone/>
              <a:defRPr sz="1000" baseline="0">
                <a:solidFill>
                  <a:schemeClr val="bg2"/>
                </a:solidFill>
              </a:defRPr>
            </a:lvl1pPr>
          </a:lstStyle>
          <a:p>
            <a:pPr lvl="0"/>
            <a:r>
              <a:rPr lang="en-US" smtClean="0"/>
              <a:t>Click to edit Master text styles</a:t>
            </a:r>
            <a:endParaRPr lang="en-US" smtClean="0"/>
          </a:p>
        </p:txBody>
      </p:sp>
      <p:sp>
        <p:nvSpPr>
          <p:cNvPr id="7" name="Text Placeholder 6"/>
          <p:cNvSpPr>
            <a:spLocks noGrp="1"/>
          </p:cNvSpPr>
          <p:nvPr>
            <p:ph type="body" sz="quarter" idx="12"/>
          </p:nvPr>
        </p:nvSpPr>
        <p:spPr>
          <a:xfrm>
            <a:off x="2286000" y="6464808"/>
            <a:ext cx="5105400" cy="228600"/>
          </a:xfrm>
          <a:prstGeom prst="rect">
            <a:avLst/>
          </a:prstGeom>
        </p:spPr>
        <p:txBody>
          <a:bodyPr/>
          <a:lstStyle>
            <a:lvl1pPr>
              <a:buNone/>
              <a:defRPr sz="1000" baseline="0">
                <a:solidFill>
                  <a:schemeClr val="bg2"/>
                </a:solidFill>
              </a:defRPr>
            </a:lvl1pPr>
          </a:lstStyle>
          <a:p>
            <a:pPr lvl="0"/>
            <a:r>
              <a:rPr lang="en-US" smtClean="0"/>
              <a:t>Click to edit Master text styles</a:t>
            </a:r>
            <a:endParaRPr lang="en-US" smtClean="0"/>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2286000"/>
            <a:ext cx="3962400" cy="3840163"/>
          </a:xfrm>
          <a:prstGeom prst="rect">
            <a:avLst/>
          </a:prstGeo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724400" y="2286000"/>
            <a:ext cx="3962400" cy="3840163"/>
          </a:xfrm>
          <a:prstGeom prst="rect">
            <a:avLst/>
          </a:prstGeo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dirty="0"/>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dirty="0"/>
          </a:p>
        </p:txBody>
      </p:sp>
      <p:sp>
        <p:nvSpPr>
          <p:cNvPr id="7" name="Rectangle 5"/>
          <p:cNvSpPr>
            <a:spLocks noGrp="1" noChangeArrowheads="1"/>
          </p:cNvSpPr>
          <p:nvPr>
            <p:ph type="ftr" sz="quarter" idx="12"/>
          </p:nvPr>
        </p:nvSpPr>
        <p:spPr>
          <a:xfrm>
            <a:off x="3124200" y="6245225"/>
            <a:ext cx="2895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dirty="0"/>
          </a:p>
        </p:txBody>
      </p:sp>
      <p:sp>
        <p:nvSpPr>
          <p:cNvPr id="8" name="Rectangle 6"/>
          <p:cNvSpPr>
            <a:spLocks noGrp="1" noChangeArrowheads="1"/>
          </p:cNvSpPr>
          <p:nvPr>
            <p:ph type="sldNum" sz="quarter" idx="13"/>
          </p:nvPr>
        </p:nvSpPr>
        <p:spPr>
          <a:xfrm>
            <a:off x="6553200" y="6245225"/>
            <a:ext cx="2133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dirty="0"/>
          </a:p>
        </p:txBody>
      </p:sp>
      <p:sp>
        <p:nvSpPr>
          <p:cNvPr id="9" name="Rectangle 6"/>
          <p:cNvSpPr>
            <a:spLocks noGrp="1" noChangeArrowheads="1"/>
          </p:cNvSpPr>
          <p:nvPr>
            <p:ph type="sldNum" sz="quarter" idx="14"/>
          </p:nvPr>
        </p:nvSpPr>
        <p:spPr>
          <a:xfrm>
            <a:off x="6553200" y="6245225"/>
            <a:ext cx="2133600" cy="476250"/>
          </a:xfrm>
          <a:prstGeom prst="rect">
            <a:avLst/>
          </a:prstGeom>
        </p:spPr>
        <p:txBody>
          <a:bodyPr vert="horz" wrap="square" lIns="91440" tIns="45720" rIns="91440" bIns="45720" numCol="1" anchor="t" anchorCtr="0" compatLnSpc="1"/>
          <a:lstStyle>
            <a:lvl1pPr algn="r" eaLnBrk="1" hangingPunct="1">
              <a:defRPr sz="2800">
                <a:solidFill>
                  <a:srgbClr val="0039A6"/>
                </a:solidFill>
                <a:effectLst>
                  <a:outerShdw blurRad="38100" dist="38100" dir="2700000" algn="tl">
                    <a:srgbClr val="C0C0C0"/>
                  </a:outerShdw>
                </a:effectLst>
                <a:latin typeface="Times New Roman" panose="02020603050405020304" pitchFamily="18" charset="0"/>
                <a:cs typeface="Times New Roman" panose="02020603050405020304" pitchFamily="18" charset="0"/>
              </a:defRPr>
            </a:lvl1pPr>
          </a:lstStyle>
          <a:p>
            <a:pPr>
              <a:defRPr/>
            </a:pPr>
            <a:fld id="{BF2DA97D-831A-48CD-A7A1-23EF5E790589}" type="slidenum">
              <a:rPr lang="en-US" altLang="en-US"/>
            </a:fld>
            <a:endParaRPr lang="en-US" altLang="en-US" dirty="0"/>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8382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355600" y="1295400"/>
            <a:ext cx="8407400" cy="4724400"/>
          </a:xfrm>
          <a:prstGeom prst="rect">
            <a:avLst/>
          </a:prstGeom>
        </p:spPr>
        <p:txBody>
          <a:bodyPr/>
          <a:lstStyle/>
          <a:p>
            <a:pPr lvl="0"/>
            <a:endParaRPr lang="en-US" noProof="0" dirty="0" smtClean="0"/>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Basic Content">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anose="05000000000000000000" pitchFamily="2" charset="2"/>
              <a:buChar char="q"/>
              <a:defRPr sz="2400" b="1" baseline="0">
                <a:solidFill>
                  <a:schemeClr val="bg2"/>
                </a:solidFill>
              </a:defRPr>
            </a:lvl1pPr>
            <a:lvl2pPr>
              <a:buClr>
                <a:schemeClr val="tx1"/>
              </a:buClr>
              <a:buSzPct val="100000"/>
              <a:buFont typeface="Wingdings" panose="05000000000000000000" pitchFamily="2" charset="2"/>
              <a:buChar char="§"/>
              <a:defRPr sz="2000" i="0" u="none">
                <a:solidFill>
                  <a:schemeClr val="bg2"/>
                </a:solidFill>
                <a:latin typeface="+mn-lt"/>
              </a:defRPr>
            </a:lvl2pPr>
            <a:lvl3pPr>
              <a:buClr>
                <a:schemeClr val="tx1"/>
              </a:buClr>
              <a:buSzPct val="100000"/>
              <a:buFont typeface="Arial" panose="020B0604020202020204" pitchFamily="34" charset="0"/>
              <a:buChar char="•"/>
              <a:defRPr sz="1800" i="0">
                <a:solidFill>
                  <a:schemeClr val="bg2"/>
                </a:solidFill>
              </a:defRPr>
            </a:lvl3pPr>
            <a:lvl4pPr>
              <a:buClr>
                <a:schemeClr val="tx1"/>
              </a:buClr>
              <a:buSzPct val="70000"/>
              <a:buFont typeface="Courier New" panose="02070309020205020404" pitchFamily="49" charset="0"/>
              <a:buChar char="o"/>
              <a:defRPr sz="1800" i="0" baseline="0">
                <a:solidFill>
                  <a:schemeClr val="bg2"/>
                </a:solidFill>
              </a:defRPr>
            </a:lvl4pPr>
            <a:lvl5pPr>
              <a:buClr>
                <a:schemeClr val="tx1"/>
              </a:buClr>
              <a:buSzPct val="70000"/>
              <a:buFont typeface="Arial" panose="020B0604020202020204" pitchFamily="34" charset="0"/>
              <a:buChar char="•"/>
              <a:defRPr sz="1800" i="0">
                <a:solidFill>
                  <a:schemeClr val="bg2"/>
                </a:solidFill>
              </a:defRPr>
            </a:lvl5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6" name="Text Placeholder 5"/>
          <p:cNvSpPr>
            <a:spLocks noGrp="1"/>
          </p:cNvSpPr>
          <p:nvPr>
            <p:ph type="body" sz="quarter" idx="11"/>
          </p:nvPr>
        </p:nvSpPr>
        <p:spPr>
          <a:xfrm>
            <a:off x="457200" y="5791200"/>
            <a:ext cx="8229600" cy="609600"/>
          </a:xfrm>
          <a:prstGeom prst="rect">
            <a:avLst/>
          </a:prstGeom>
        </p:spPr>
        <p:txBody>
          <a:bodyPr anchor="b"/>
          <a:lstStyle>
            <a:lvl1pPr>
              <a:buNone/>
              <a:defRPr sz="1100">
                <a:solidFill>
                  <a:schemeClr val="tx1"/>
                </a:solidFill>
              </a:defRPr>
            </a:lvl1pPr>
          </a:lstStyle>
          <a:p>
            <a:pPr lvl="0"/>
            <a:r>
              <a:rPr lang="en-US" smtClean="0"/>
              <a:t>Click to edit Master text styles</a:t>
            </a:r>
            <a:endParaRPr lang="en-US" smtClean="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Basic Content">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Basic Content">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Basic Content">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Basic Content">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Basic Content">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Basic Content">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Basic Content">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_Basic Content">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0_Basic Content">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1_Basic Content">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anose="05000000000000000000" pitchFamily="2" charset="2"/>
              <a:buChar char="q"/>
              <a:defRPr sz="2400" b="1" baseline="0">
                <a:solidFill>
                  <a:schemeClr val="bg2"/>
                </a:solidFill>
              </a:defRPr>
            </a:lvl1pPr>
            <a:lvl2pPr>
              <a:buClr>
                <a:schemeClr val="tx1"/>
              </a:buClr>
              <a:buSzPct val="100000"/>
              <a:buFont typeface="Wingdings" panose="05000000000000000000" pitchFamily="2" charset="2"/>
              <a:buChar char="§"/>
              <a:defRPr sz="2000">
                <a:solidFill>
                  <a:schemeClr val="bg2"/>
                </a:solidFill>
              </a:defRPr>
            </a:lvl2pPr>
            <a:lvl3pPr>
              <a:buClr>
                <a:schemeClr val="tx1"/>
              </a:buClr>
              <a:buSzPct val="100000"/>
              <a:buFont typeface="Arial" panose="020B0604020202020204" pitchFamily="34" charset="0"/>
              <a:buChar char="•"/>
              <a:defRPr sz="1800">
                <a:solidFill>
                  <a:schemeClr val="bg2"/>
                </a:solidFill>
              </a:defRPr>
            </a:lvl3pPr>
            <a:lvl4pPr>
              <a:buClr>
                <a:schemeClr val="tx1"/>
              </a:buClr>
              <a:buSzPct val="70000"/>
              <a:buFont typeface="Courier New" panose="02070309020205020404" pitchFamily="49" charset="0"/>
              <a:buChar char="o"/>
              <a:defRPr sz="1800" baseline="0">
                <a:solidFill>
                  <a:schemeClr val="bg2"/>
                </a:solidFill>
              </a:defRPr>
            </a:lvl4pPr>
            <a:lvl5pPr>
              <a:buClr>
                <a:schemeClr val="tx1"/>
              </a:buClr>
              <a:buSzPct val="70000"/>
              <a:buFont typeface="Arial" panose="020B0604020202020204" pitchFamily="34" charset="0"/>
              <a:buChar char="•"/>
              <a:defRPr sz="1800">
                <a:solidFill>
                  <a:schemeClr val="bg2"/>
                </a:solidFill>
              </a:defRPr>
            </a:lvl5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6" name="Text Placeholder 5"/>
          <p:cNvSpPr>
            <a:spLocks noGrp="1"/>
          </p:cNvSpPr>
          <p:nvPr>
            <p:ph type="body" sz="quarter" idx="11"/>
          </p:nvPr>
        </p:nvSpPr>
        <p:spPr>
          <a:xfrm>
            <a:off x="457200" y="5791200"/>
            <a:ext cx="8229600" cy="609600"/>
          </a:xfrm>
          <a:prstGeom prst="rect">
            <a:avLst/>
          </a:prstGeom>
        </p:spPr>
        <p:txBody>
          <a:bodyPr anchor="b"/>
          <a:lstStyle>
            <a:lvl1pPr>
              <a:buNone/>
              <a:defRPr sz="1100">
                <a:solidFill>
                  <a:schemeClr val="tx1"/>
                </a:solidFill>
              </a:defRPr>
            </a:lvl1pPr>
          </a:lstStyle>
          <a:p>
            <a:pPr lvl="0"/>
            <a:r>
              <a:rPr lang="en-US" smtClean="0"/>
              <a:t>Click to edit Master text styles</a:t>
            </a:r>
            <a:endParaRPr lang="en-US" smtClean="0"/>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2_Basic Content">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3_Basic Content">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4_Basic Content">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5_Basic Content">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6_Basic Content">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7_Basic Content">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grpSp>
        <p:nvGrpSpPr>
          <p:cNvPr id="360450" name="Group 2"/>
          <p:cNvGrpSpPr/>
          <p:nvPr/>
        </p:nvGrpSpPr>
        <p:grpSpPr bwMode="auto">
          <a:xfrm>
            <a:off x="-3222625" y="304800"/>
            <a:ext cx="11909425" cy="4724400"/>
            <a:chOff x="-2030" y="192"/>
            <a:chExt cx="7502" cy="2976"/>
          </a:xfrm>
        </p:grpSpPr>
        <p:sp>
          <p:nvSpPr>
            <p:cNvPr id="360451" name="Line 3"/>
            <p:cNvSpPr>
              <a:spLocks noChangeShapeType="1"/>
            </p:cNvSpPr>
            <p:nvPr/>
          </p:nvSpPr>
          <p:spPr bwMode="auto">
            <a:xfrm>
              <a:off x="912" y="1584"/>
              <a:ext cx="4560"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0452" name="AutoShape 4"/>
            <p:cNvSpPr>
              <a:spLocks noChangeArrowheads="1"/>
            </p:cNvSpPr>
            <p:nvPr/>
          </p:nvSpPr>
          <p:spPr bwMode="auto">
            <a:xfrm>
              <a:off x="-1584" y="864"/>
              <a:ext cx="2304" cy="2304"/>
            </a:xfrm>
            <a:custGeom>
              <a:avLst/>
              <a:gdLst>
                <a:gd name="G0" fmla="+- 12083 0 0"/>
                <a:gd name="G1" fmla="+- -3200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12083 -32000"/>
                <a:gd name="T13" fmla="*/ T12 w 64000"/>
                <a:gd name="T14" fmla="+- 0 -29632 -32000"/>
                <a:gd name="T15" fmla="*/ -29632 h 64000"/>
                <a:gd name="T16" fmla="+- 0 32000 -32000"/>
                <a:gd name="T17" fmla="*/ T16 w 64000"/>
                <a:gd name="T18" fmla="+- 0 0 -32000"/>
                <a:gd name="T19" fmla="*/ 0 h 64000"/>
                <a:gd name="T20" fmla="+- 0 12083 -32000"/>
                <a:gd name="T21" fmla="*/ T20 w 64000"/>
                <a:gd name="T22" fmla="+- 0 29631 -32000"/>
                <a:gd name="T23" fmla="*/ 29631 h 64000"/>
                <a:gd name="T24" fmla="+- 0 12083 -32000"/>
                <a:gd name="T25" fmla="*/ T24 w 64000"/>
                <a:gd name="T26" fmla="+- 0 29631 -32000"/>
                <a:gd name="T27" fmla="*/ 29631 h 64000"/>
                <a:gd name="T28" fmla="+- 0 12082 -32000"/>
                <a:gd name="T29" fmla="*/ T28 w 64000"/>
                <a:gd name="T30" fmla="+- 0 29631 -32000"/>
                <a:gd name="T31" fmla="*/ 29631 h 64000"/>
                <a:gd name="T32" fmla="+- 0 12083 -32000"/>
                <a:gd name="T33" fmla="*/ T32 w 64000"/>
                <a:gd name="T34" fmla="+- 0 29632 -32000"/>
                <a:gd name="T35" fmla="*/ 29632 h 64000"/>
                <a:gd name="T36" fmla="+- 0 12083 -32000"/>
                <a:gd name="T37" fmla="*/ T36 w 64000"/>
                <a:gd name="T38" fmla="+- 0 -29632 -32000"/>
                <a:gd name="T39" fmla="*/ -29632 h 64000"/>
                <a:gd name="T40" fmla="+- 0 12082 -32000"/>
                <a:gd name="T41" fmla="*/ T40 w 64000"/>
                <a:gd name="T42" fmla="+- 0 -29632 -32000"/>
                <a:gd name="T43" fmla="*/ -29632 h 64000"/>
                <a:gd name="T44" fmla="+- 0 12083 -32000"/>
                <a:gd name="T45" fmla="*/ T44 w 64000"/>
                <a:gd name="T46" fmla="+- 0 -29632 -32000"/>
                <a:gd name="T47" fmla="*/ -29632 h 64000"/>
                <a:gd name="T48" fmla="+- 0 G27 -32000"/>
                <a:gd name="T49" fmla="*/ T48 w 64000"/>
                <a:gd name="T50" fmla="+- 0 G11 -32000"/>
                <a:gd name="T51" fmla="*/ G11 h 64000"/>
                <a:gd name="T52" fmla="+- 0 G25 -32000"/>
                <a:gd name="T53" fmla="*/ T52 w 64000"/>
                <a:gd name="T54" fmla="+- 0 G14 -32000"/>
                <a:gd name="T55" fmla="*/ G14 h 64000"/>
              </a:gdLst>
              <a:ahLst/>
              <a:cxnLst>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T49" t="T51" r="T53" b="T55"/>
              <a:pathLst>
                <a:path w="64000" h="6400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endParaRPr lang="en-US" sz="2400">
                <a:latin typeface="Times New Roman" panose="02020603050405020304" pitchFamily="18" charset="0"/>
              </a:endParaRPr>
            </a:p>
          </p:txBody>
        </p:sp>
        <p:sp>
          <p:nvSpPr>
            <p:cNvPr id="360453" name="AutoShape 5"/>
            <p:cNvSpPr>
              <a:spLocks noChangeArrowheads="1"/>
            </p:cNvSpPr>
            <p:nvPr/>
          </p:nvSpPr>
          <p:spPr bwMode="auto">
            <a:xfrm>
              <a:off x="-2030" y="192"/>
              <a:ext cx="2544" cy="2544"/>
            </a:xfrm>
            <a:custGeom>
              <a:avLst/>
              <a:gdLst>
                <a:gd name="G0" fmla="+- 18994 0 0"/>
                <a:gd name="G1" fmla="+- -30013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18994 -32000"/>
                <a:gd name="T13" fmla="*/ T12 w 64000"/>
                <a:gd name="T14" fmla="+- 0 -25754 -32000"/>
                <a:gd name="T15" fmla="*/ -25754 h 64000"/>
                <a:gd name="T16" fmla="+- 0 32000 -32000"/>
                <a:gd name="T17" fmla="*/ T16 w 64000"/>
                <a:gd name="T18" fmla="+- 0 0 -32000"/>
                <a:gd name="T19" fmla="*/ 0 h 64000"/>
                <a:gd name="T20" fmla="+- 0 18994 -32000"/>
                <a:gd name="T21" fmla="*/ T20 w 64000"/>
                <a:gd name="T22" fmla="+- 0 25753 -32000"/>
                <a:gd name="T23" fmla="*/ 25753 h 64000"/>
                <a:gd name="T24" fmla="+- 0 18994 -32000"/>
                <a:gd name="T25" fmla="*/ T24 w 64000"/>
                <a:gd name="T26" fmla="+- 0 25753 -32000"/>
                <a:gd name="T27" fmla="*/ 25753 h 64000"/>
                <a:gd name="T28" fmla="+- 0 18993 -32000"/>
                <a:gd name="T29" fmla="*/ T28 w 64000"/>
                <a:gd name="T30" fmla="+- 0 25753 -32000"/>
                <a:gd name="T31" fmla="*/ 25753 h 64000"/>
                <a:gd name="T32" fmla="+- 0 18994 -32000"/>
                <a:gd name="T33" fmla="*/ T32 w 64000"/>
                <a:gd name="T34" fmla="+- 0 25754 -32000"/>
                <a:gd name="T35" fmla="*/ 25754 h 64000"/>
                <a:gd name="T36" fmla="+- 0 18994 -32000"/>
                <a:gd name="T37" fmla="*/ T36 w 64000"/>
                <a:gd name="T38" fmla="+- 0 -25754 -32000"/>
                <a:gd name="T39" fmla="*/ -25754 h 64000"/>
                <a:gd name="T40" fmla="+- 0 18993 -32000"/>
                <a:gd name="T41" fmla="*/ T40 w 64000"/>
                <a:gd name="T42" fmla="+- 0 -25754 -32000"/>
                <a:gd name="T43" fmla="*/ -25754 h 64000"/>
                <a:gd name="T44" fmla="+- 0 18994 -32000"/>
                <a:gd name="T45" fmla="*/ T44 w 64000"/>
                <a:gd name="T46" fmla="+- 0 -25754 -32000"/>
                <a:gd name="T47" fmla="*/ -25754 h 64000"/>
                <a:gd name="T48" fmla="+- 0 G27 -32000"/>
                <a:gd name="T49" fmla="*/ T48 w 64000"/>
                <a:gd name="T50" fmla="+- 0 G11 -32000"/>
                <a:gd name="T51" fmla="*/ G11 h 64000"/>
                <a:gd name="T52" fmla="+- 0 G25 -32000"/>
                <a:gd name="T53" fmla="*/ T52 w 64000"/>
                <a:gd name="T54" fmla="+- 0 G14 -32000"/>
                <a:gd name="T55" fmla="*/ G14 h 64000"/>
              </a:gdLst>
              <a:ahLst/>
              <a:cxnLst>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T49" t="T51" r="T53" b="T55"/>
              <a:pathLst>
                <a:path w="64000" h="6400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endParaRPr lang="en-US">
                <a:latin typeface="Arial" panose="020B0604020202020204" pitchFamily="34" charset="0"/>
              </a:endParaRPr>
            </a:p>
          </p:txBody>
        </p:sp>
      </p:grpSp>
      <p:sp>
        <p:nvSpPr>
          <p:cNvPr id="360454" name="Rectangle 6"/>
          <p:cNvSpPr>
            <a:spLocks noGrp="1" noChangeArrowheads="1"/>
          </p:cNvSpPr>
          <p:nvPr>
            <p:ph type="ctrTitle"/>
          </p:nvPr>
        </p:nvSpPr>
        <p:spPr>
          <a:xfrm>
            <a:off x="1443038" y="985838"/>
            <a:ext cx="7239000" cy="1444625"/>
          </a:xfrm>
        </p:spPr>
        <p:txBody>
          <a:bodyPr/>
          <a:lstStyle>
            <a:lvl1pPr>
              <a:defRPr sz="4000"/>
            </a:lvl1pPr>
          </a:lstStyle>
          <a:p>
            <a:pPr lvl="0"/>
            <a:r>
              <a:rPr lang="en-US" noProof="0" smtClean="0"/>
              <a:t>Click to edit Master title style</a:t>
            </a:r>
            <a:endParaRPr lang="en-US" noProof="0" smtClean="0"/>
          </a:p>
        </p:txBody>
      </p:sp>
      <p:sp>
        <p:nvSpPr>
          <p:cNvPr id="360455" name="Rectangle 7"/>
          <p:cNvSpPr>
            <a:spLocks noGrp="1" noChangeArrowheads="1"/>
          </p:cNvSpPr>
          <p:nvPr>
            <p:ph type="subTitle" idx="1"/>
          </p:nvPr>
        </p:nvSpPr>
        <p:spPr>
          <a:xfrm>
            <a:off x="1443038" y="3427413"/>
            <a:ext cx="7239000" cy="1752600"/>
          </a:xfrm>
        </p:spPr>
        <p:txBody>
          <a:bodyPr/>
          <a:lstStyle>
            <a:lvl1pPr marL="0" indent="0">
              <a:buFont typeface="Wingdings" panose="05000000000000000000" pitchFamily="2" charset="2"/>
              <a:buNone/>
              <a:defRPr/>
            </a:lvl1pPr>
          </a:lstStyle>
          <a:p>
            <a:pPr lvl="0"/>
            <a:r>
              <a:rPr lang="en-US" noProof="0" smtClean="0"/>
              <a:t>Click to edit Master subtitle style</a:t>
            </a:r>
            <a:endParaRPr lang="en-US" noProof="0" smtClean="0"/>
          </a:p>
        </p:txBody>
      </p:sp>
      <p:sp>
        <p:nvSpPr>
          <p:cNvPr id="360456" name="Rectangle 8"/>
          <p:cNvSpPr>
            <a:spLocks noGrp="1" noChangeArrowheads="1"/>
          </p:cNvSpPr>
          <p:nvPr>
            <p:ph type="dt" sz="half" idx="2"/>
          </p:nvPr>
        </p:nvSpPr>
        <p:spPr/>
        <p:txBody>
          <a:bodyPr/>
          <a:lstStyle>
            <a:lvl1pPr>
              <a:defRPr/>
            </a:lvl1pPr>
          </a:lstStyle>
          <a:p>
            <a:pPr>
              <a:defRPr/>
            </a:pPr>
            <a:endParaRPr lang="en-GB" altLang="sk-SK"/>
          </a:p>
        </p:txBody>
      </p:sp>
      <p:sp>
        <p:nvSpPr>
          <p:cNvPr id="360457" name="Rectangle 9"/>
          <p:cNvSpPr>
            <a:spLocks noGrp="1" noChangeArrowheads="1"/>
          </p:cNvSpPr>
          <p:nvPr>
            <p:ph type="ftr" sz="quarter" idx="3"/>
          </p:nvPr>
        </p:nvSpPr>
        <p:spPr/>
        <p:txBody>
          <a:bodyPr/>
          <a:lstStyle>
            <a:lvl1pPr>
              <a:defRPr/>
            </a:lvl1pPr>
          </a:lstStyle>
          <a:p>
            <a:pPr>
              <a:defRPr/>
            </a:pPr>
            <a:endParaRPr lang="en-GB" altLang="sk-SK"/>
          </a:p>
        </p:txBody>
      </p:sp>
      <p:sp>
        <p:nvSpPr>
          <p:cNvPr id="360458" name="Rectangle 10"/>
          <p:cNvSpPr>
            <a:spLocks noGrp="1" noChangeArrowheads="1"/>
          </p:cNvSpPr>
          <p:nvPr>
            <p:ph type="sldNum" sz="quarter" idx="4"/>
          </p:nvPr>
        </p:nvSpPr>
        <p:spPr/>
        <p:txBody>
          <a:bodyPr/>
          <a:lstStyle>
            <a:lvl1pPr>
              <a:defRPr/>
            </a:lvl1pPr>
          </a:lstStyle>
          <a:p>
            <a:fld id="{93490BD6-1263-4466-B3E5-E524EDED6453}" type="slidenum">
              <a:rPr lang="en-GB" altLang="sk-SK" smtClean="0"/>
            </a:fld>
            <a:endParaRPr lang="en-GB" altLang="sk-SK"/>
          </a:p>
        </p:txBody>
      </p:sp>
    </p:spTree>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GB" altLang="sk-SK"/>
          </a:p>
        </p:txBody>
      </p:sp>
      <p:sp>
        <p:nvSpPr>
          <p:cNvPr id="5" name="Footer Placeholder 4"/>
          <p:cNvSpPr>
            <a:spLocks noGrp="1"/>
          </p:cNvSpPr>
          <p:nvPr>
            <p:ph type="ftr" sz="quarter" idx="11"/>
          </p:nvPr>
        </p:nvSpPr>
        <p:spPr/>
        <p:txBody>
          <a:bodyPr/>
          <a:lstStyle>
            <a:lvl1pPr>
              <a:defRPr/>
            </a:lvl1pPr>
          </a:lstStyle>
          <a:p>
            <a:pPr>
              <a:defRPr/>
            </a:pPr>
            <a:endParaRPr lang="en-GB" altLang="sk-SK"/>
          </a:p>
        </p:txBody>
      </p:sp>
      <p:sp>
        <p:nvSpPr>
          <p:cNvPr id="6" name="Slide Number Placeholder 5"/>
          <p:cNvSpPr>
            <a:spLocks noGrp="1"/>
          </p:cNvSpPr>
          <p:nvPr>
            <p:ph type="sldNum" sz="quarter" idx="12"/>
          </p:nvPr>
        </p:nvSpPr>
        <p:spPr/>
        <p:txBody>
          <a:bodyPr/>
          <a:lstStyle>
            <a:lvl1pPr>
              <a:defRPr/>
            </a:lvl1pPr>
          </a:lstStyle>
          <a:p>
            <a:fld id="{93490BD6-1263-4466-B3E5-E524EDED6453}" type="slidenum">
              <a:rPr lang="en-GB" altLang="sk-SK" smtClean="0"/>
            </a:fld>
            <a:endParaRPr lang="en-GB" altLang="sk-SK"/>
          </a:p>
        </p:txBody>
      </p:sp>
    </p:spTree>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lvl1pPr>
              <a:defRPr/>
            </a:lvl1pPr>
          </a:lstStyle>
          <a:p>
            <a:pPr marL="11430">
              <a:spcBef>
                <a:spcPts val="95"/>
              </a:spcBef>
            </a:pPr>
            <a:r>
              <a:rPr lang="en-US" smtClean="0"/>
              <a:t>Biology: </a:t>
            </a:r>
            <a:r>
              <a:rPr lang="en-US" spc="-4" smtClean="0"/>
              <a:t>Cell Structure &amp;</a:t>
            </a:r>
            <a:r>
              <a:rPr lang="en-US" spc="-27" smtClean="0"/>
              <a:t> </a:t>
            </a:r>
            <a:r>
              <a:rPr lang="en-US" spc="-4" smtClean="0"/>
              <a:t>Function</a:t>
            </a:r>
            <a:endParaRPr lang="en-US" spc="-4" dirty="0"/>
          </a:p>
        </p:txBody>
      </p:sp>
      <p:sp>
        <p:nvSpPr>
          <p:cNvPr id="5" name="Footer Placeholder 4"/>
          <p:cNvSpPr>
            <a:spLocks noGrp="1"/>
          </p:cNvSpPr>
          <p:nvPr>
            <p:ph type="ftr" sz="quarter" idx="11"/>
          </p:nvPr>
        </p:nvSpPr>
        <p:spPr/>
        <p:txBody>
          <a:bodyPr/>
          <a:lstStyle>
            <a:lvl1pPr>
              <a:defRPr/>
            </a:lvl1pPr>
          </a:lstStyle>
          <a:p>
            <a:pPr marL="11430">
              <a:spcBef>
                <a:spcPts val="95"/>
              </a:spcBef>
            </a:pPr>
            <a:r>
              <a:rPr lang="en-US" smtClean="0"/>
              <a:t>1/26/17</a:t>
            </a:r>
            <a:endParaRPr lang="en-US" dirty="0"/>
          </a:p>
        </p:txBody>
      </p:sp>
      <p:sp>
        <p:nvSpPr>
          <p:cNvPr id="6" name="Slide Number Placeholder 5"/>
          <p:cNvSpPr>
            <a:spLocks noGrp="1"/>
          </p:cNvSpPr>
          <p:nvPr>
            <p:ph type="sldNum" sz="quarter" idx="12"/>
          </p:nvPr>
        </p:nvSpPr>
        <p:spPr/>
        <p:txBody>
          <a:bodyPr/>
          <a:lstStyle>
            <a:lvl1pPr>
              <a:defRPr/>
            </a:lvl1pPr>
          </a:lstStyle>
          <a:p>
            <a:pPr marL="34290">
              <a:spcBef>
                <a:spcPts val="95"/>
              </a:spcBef>
            </a:pPr>
            <a:fld id="{81D60167-4931-47E6-BA6A-407CBD079E47}" type="slidenum">
              <a:rPr lang="en-US" smtClean="0"/>
            </a:fld>
            <a:endParaRPr lang="en-US" dirty="0"/>
          </a:p>
        </p:txBody>
      </p:sp>
    </p:spTree>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0013" y="1827213"/>
            <a:ext cx="35798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5102225" y="1827213"/>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GB" altLang="sk-SK"/>
          </a:p>
        </p:txBody>
      </p:sp>
      <p:sp>
        <p:nvSpPr>
          <p:cNvPr id="6" name="Footer Placeholder 5"/>
          <p:cNvSpPr>
            <a:spLocks noGrp="1"/>
          </p:cNvSpPr>
          <p:nvPr>
            <p:ph type="ftr" sz="quarter" idx="11"/>
          </p:nvPr>
        </p:nvSpPr>
        <p:spPr/>
        <p:txBody>
          <a:bodyPr/>
          <a:lstStyle>
            <a:lvl1pPr>
              <a:defRPr/>
            </a:lvl1pPr>
          </a:lstStyle>
          <a:p>
            <a:pPr>
              <a:defRPr/>
            </a:pPr>
            <a:endParaRPr lang="en-GB" altLang="sk-SK"/>
          </a:p>
        </p:txBody>
      </p:sp>
      <p:sp>
        <p:nvSpPr>
          <p:cNvPr id="7" name="Slide Number Placeholder 6"/>
          <p:cNvSpPr>
            <a:spLocks noGrp="1"/>
          </p:cNvSpPr>
          <p:nvPr>
            <p:ph type="sldNum" sz="quarter" idx="12"/>
          </p:nvPr>
        </p:nvSpPr>
        <p:spPr/>
        <p:txBody>
          <a:bodyPr/>
          <a:lstStyle>
            <a:lvl1pPr>
              <a:defRPr/>
            </a:lvl1pPr>
          </a:lstStyle>
          <a:p>
            <a:fld id="{93490BD6-1263-4466-B3E5-E524EDED6453}" type="slidenum">
              <a:rPr lang="en-GB" altLang="sk-SK" smtClean="0"/>
            </a:fld>
            <a:endParaRPr lang="en-GB" altLang="sk-SK"/>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Badge">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p:txBody>
      </p:sp>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effectLst/>
              </a:defRPr>
            </a:lvl1pPr>
          </a:lstStyle>
          <a:p>
            <a:r>
              <a:rPr lang="en-US" smtClean="0"/>
              <a:t>Click to edit Master title style</a:t>
            </a:r>
            <a:endParaRPr lang="en-US" dirty="0"/>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marL="11430">
              <a:spcBef>
                <a:spcPts val="95"/>
              </a:spcBef>
            </a:pPr>
            <a:r>
              <a:rPr lang="en-US" smtClean="0"/>
              <a:t>Biology: </a:t>
            </a:r>
            <a:r>
              <a:rPr lang="en-US" spc="-4" smtClean="0"/>
              <a:t>Cell Structure &amp;</a:t>
            </a:r>
            <a:r>
              <a:rPr lang="en-US" spc="-27" smtClean="0"/>
              <a:t> </a:t>
            </a:r>
            <a:r>
              <a:rPr lang="en-US" spc="-4" smtClean="0"/>
              <a:t>Function</a:t>
            </a:r>
            <a:endParaRPr lang="en-US" spc="-4" dirty="0"/>
          </a:p>
        </p:txBody>
      </p:sp>
      <p:sp>
        <p:nvSpPr>
          <p:cNvPr id="8" name="Footer Placeholder 7"/>
          <p:cNvSpPr>
            <a:spLocks noGrp="1"/>
          </p:cNvSpPr>
          <p:nvPr>
            <p:ph type="ftr" sz="quarter" idx="11"/>
          </p:nvPr>
        </p:nvSpPr>
        <p:spPr/>
        <p:txBody>
          <a:bodyPr/>
          <a:lstStyle>
            <a:lvl1pPr>
              <a:defRPr/>
            </a:lvl1pPr>
          </a:lstStyle>
          <a:p>
            <a:pPr marL="11430">
              <a:spcBef>
                <a:spcPts val="95"/>
              </a:spcBef>
            </a:pPr>
            <a:r>
              <a:rPr lang="en-US" smtClean="0"/>
              <a:t>1/26/17</a:t>
            </a:r>
            <a:endParaRPr lang="en-US" dirty="0"/>
          </a:p>
        </p:txBody>
      </p:sp>
      <p:sp>
        <p:nvSpPr>
          <p:cNvPr id="9" name="Slide Number Placeholder 8"/>
          <p:cNvSpPr>
            <a:spLocks noGrp="1"/>
          </p:cNvSpPr>
          <p:nvPr>
            <p:ph type="sldNum" sz="quarter" idx="12"/>
          </p:nvPr>
        </p:nvSpPr>
        <p:spPr/>
        <p:txBody>
          <a:bodyPr/>
          <a:lstStyle>
            <a:lvl1pPr>
              <a:defRPr/>
            </a:lvl1pPr>
          </a:lstStyle>
          <a:p>
            <a:pPr marL="34290">
              <a:spcBef>
                <a:spcPts val="95"/>
              </a:spcBef>
            </a:pPr>
            <a:fld id="{81D60167-4931-47E6-BA6A-407CBD079E47}" type="slidenum">
              <a:rPr lang="en-US" smtClean="0"/>
            </a:fld>
            <a:endParaRPr lang="en-US" dirty="0"/>
          </a:p>
        </p:txBody>
      </p:sp>
    </p:spTree>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GB" altLang="sk-SK"/>
          </a:p>
        </p:txBody>
      </p:sp>
      <p:sp>
        <p:nvSpPr>
          <p:cNvPr id="4" name="Footer Placeholder 3"/>
          <p:cNvSpPr>
            <a:spLocks noGrp="1"/>
          </p:cNvSpPr>
          <p:nvPr>
            <p:ph type="ftr" sz="quarter" idx="11"/>
          </p:nvPr>
        </p:nvSpPr>
        <p:spPr/>
        <p:txBody>
          <a:bodyPr/>
          <a:lstStyle>
            <a:lvl1pPr>
              <a:defRPr/>
            </a:lvl1pPr>
          </a:lstStyle>
          <a:p>
            <a:pPr>
              <a:defRPr/>
            </a:pPr>
            <a:endParaRPr lang="en-GB" altLang="sk-SK"/>
          </a:p>
        </p:txBody>
      </p:sp>
      <p:sp>
        <p:nvSpPr>
          <p:cNvPr id="5" name="Slide Number Placeholder 4"/>
          <p:cNvSpPr>
            <a:spLocks noGrp="1"/>
          </p:cNvSpPr>
          <p:nvPr>
            <p:ph type="sldNum" sz="quarter" idx="12"/>
          </p:nvPr>
        </p:nvSpPr>
        <p:spPr/>
        <p:txBody>
          <a:bodyPr/>
          <a:lstStyle>
            <a:lvl1pPr>
              <a:defRPr/>
            </a:lvl1pPr>
          </a:lstStyle>
          <a:p>
            <a:fld id="{93490BD6-1263-4466-B3E5-E524EDED6453}" type="slidenum">
              <a:rPr lang="en-GB" altLang="sk-SK" smtClean="0"/>
            </a:fld>
            <a:endParaRPr lang="en-GB" altLang="sk-SK"/>
          </a:p>
        </p:txBody>
      </p:sp>
    </p:spTree>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GB" altLang="sk-SK"/>
          </a:p>
        </p:txBody>
      </p:sp>
      <p:sp>
        <p:nvSpPr>
          <p:cNvPr id="3" name="Footer Placeholder 2"/>
          <p:cNvSpPr>
            <a:spLocks noGrp="1"/>
          </p:cNvSpPr>
          <p:nvPr>
            <p:ph type="ftr" sz="quarter" idx="11"/>
          </p:nvPr>
        </p:nvSpPr>
        <p:spPr/>
        <p:txBody>
          <a:bodyPr/>
          <a:lstStyle>
            <a:lvl1pPr>
              <a:defRPr/>
            </a:lvl1pPr>
          </a:lstStyle>
          <a:p>
            <a:pPr>
              <a:defRPr/>
            </a:pPr>
            <a:endParaRPr lang="en-GB" altLang="sk-SK"/>
          </a:p>
        </p:txBody>
      </p:sp>
      <p:sp>
        <p:nvSpPr>
          <p:cNvPr id="4" name="Slide Number Placeholder 3"/>
          <p:cNvSpPr>
            <a:spLocks noGrp="1"/>
          </p:cNvSpPr>
          <p:nvPr>
            <p:ph type="sldNum" sz="quarter" idx="12"/>
          </p:nvPr>
        </p:nvSpPr>
        <p:spPr/>
        <p:txBody>
          <a:bodyPr/>
          <a:lstStyle>
            <a:lvl1pPr>
              <a:defRPr/>
            </a:lvl1pPr>
          </a:lstStyle>
          <a:p>
            <a:fld id="{93490BD6-1263-4466-B3E5-E524EDED6453}" type="slidenum">
              <a:rPr lang="en-GB" altLang="sk-SK" smtClean="0"/>
            </a:fld>
            <a:endParaRPr lang="en-GB" altLang="sk-SK"/>
          </a:p>
        </p:txBody>
      </p:sp>
    </p:spTree>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lvl1pPr>
              <a:defRPr/>
            </a:lvl1pPr>
          </a:lstStyle>
          <a:p>
            <a:pPr marL="11430">
              <a:spcBef>
                <a:spcPts val="95"/>
              </a:spcBef>
            </a:pPr>
            <a:r>
              <a:rPr lang="en-US" smtClean="0"/>
              <a:t>Biology: </a:t>
            </a:r>
            <a:r>
              <a:rPr lang="en-US" spc="-4" smtClean="0"/>
              <a:t>Cell Structure &amp;</a:t>
            </a:r>
            <a:r>
              <a:rPr lang="en-US" spc="-27" smtClean="0"/>
              <a:t> </a:t>
            </a:r>
            <a:r>
              <a:rPr lang="en-US" spc="-4" smtClean="0"/>
              <a:t>Function</a:t>
            </a:r>
            <a:endParaRPr lang="en-US" spc="-4" dirty="0"/>
          </a:p>
        </p:txBody>
      </p:sp>
      <p:sp>
        <p:nvSpPr>
          <p:cNvPr id="6" name="Footer Placeholder 5"/>
          <p:cNvSpPr>
            <a:spLocks noGrp="1"/>
          </p:cNvSpPr>
          <p:nvPr>
            <p:ph type="ftr" sz="quarter" idx="11"/>
          </p:nvPr>
        </p:nvSpPr>
        <p:spPr/>
        <p:txBody>
          <a:bodyPr/>
          <a:lstStyle>
            <a:lvl1pPr>
              <a:defRPr/>
            </a:lvl1pPr>
          </a:lstStyle>
          <a:p>
            <a:pPr marL="11430">
              <a:spcBef>
                <a:spcPts val="95"/>
              </a:spcBef>
            </a:pPr>
            <a:r>
              <a:rPr lang="en-US" smtClean="0"/>
              <a:t>1/26/17</a:t>
            </a:r>
            <a:endParaRPr lang="en-US" dirty="0"/>
          </a:p>
        </p:txBody>
      </p:sp>
      <p:sp>
        <p:nvSpPr>
          <p:cNvPr id="7" name="Slide Number Placeholder 6"/>
          <p:cNvSpPr>
            <a:spLocks noGrp="1"/>
          </p:cNvSpPr>
          <p:nvPr>
            <p:ph type="sldNum" sz="quarter" idx="12"/>
          </p:nvPr>
        </p:nvSpPr>
        <p:spPr/>
        <p:txBody>
          <a:bodyPr/>
          <a:lstStyle>
            <a:lvl1pPr>
              <a:defRPr/>
            </a:lvl1pPr>
          </a:lstStyle>
          <a:p>
            <a:pPr marL="34290">
              <a:spcBef>
                <a:spcPts val="95"/>
              </a:spcBef>
            </a:pPr>
            <a:fld id="{81D60167-4931-47E6-BA6A-407CBD079E47}" type="slidenum">
              <a:rPr lang="en-US" smtClean="0"/>
            </a:fld>
            <a:endParaRPr lang="en-US" dirty="0"/>
          </a:p>
        </p:txBody>
      </p:sp>
    </p:spTree>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lvl1pPr>
              <a:defRPr/>
            </a:lvl1pPr>
          </a:lstStyle>
          <a:p>
            <a:pPr marL="11430">
              <a:spcBef>
                <a:spcPts val="95"/>
              </a:spcBef>
            </a:pPr>
            <a:r>
              <a:rPr lang="en-US" smtClean="0"/>
              <a:t>Biology: </a:t>
            </a:r>
            <a:r>
              <a:rPr lang="en-US" spc="-4" smtClean="0"/>
              <a:t>Cell Structure &amp;</a:t>
            </a:r>
            <a:r>
              <a:rPr lang="en-US" spc="-27" smtClean="0"/>
              <a:t> </a:t>
            </a:r>
            <a:r>
              <a:rPr lang="en-US" spc="-4" smtClean="0"/>
              <a:t>Function</a:t>
            </a:r>
            <a:endParaRPr lang="en-US" spc="-4" dirty="0"/>
          </a:p>
        </p:txBody>
      </p:sp>
      <p:sp>
        <p:nvSpPr>
          <p:cNvPr id="6" name="Footer Placeholder 5"/>
          <p:cNvSpPr>
            <a:spLocks noGrp="1"/>
          </p:cNvSpPr>
          <p:nvPr>
            <p:ph type="ftr" sz="quarter" idx="11"/>
          </p:nvPr>
        </p:nvSpPr>
        <p:spPr/>
        <p:txBody>
          <a:bodyPr/>
          <a:lstStyle>
            <a:lvl1pPr>
              <a:defRPr/>
            </a:lvl1pPr>
          </a:lstStyle>
          <a:p>
            <a:pPr marL="11430">
              <a:spcBef>
                <a:spcPts val="95"/>
              </a:spcBef>
            </a:pPr>
            <a:r>
              <a:rPr lang="en-US" smtClean="0"/>
              <a:t>1/26/17</a:t>
            </a:r>
            <a:endParaRPr lang="en-US" dirty="0"/>
          </a:p>
        </p:txBody>
      </p:sp>
      <p:sp>
        <p:nvSpPr>
          <p:cNvPr id="7" name="Slide Number Placeholder 6"/>
          <p:cNvSpPr>
            <a:spLocks noGrp="1"/>
          </p:cNvSpPr>
          <p:nvPr>
            <p:ph type="sldNum" sz="quarter" idx="12"/>
          </p:nvPr>
        </p:nvSpPr>
        <p:spPr/>
        <p:txBody>
          <a:bodyPr/>
          <a:lstStyle>
            <a:lvl1pPr>
              <a:defRPr/>
            </a:lvl1pPr>
          </a:lstStyle>
          <a:p>
            <a:pPr marL="34290">
              <a:spcBef>
                <a:spcPts val="95"/>
              </a:spcBef>
            </a:pPr>
            <a:fld id="{81D60167-4931-47E6-BA6A-407CBD079E47}" type="slidenum">
              <a:rPr lang="en-US" smtClean="0"/>
            </a:fld>
            <a:endParaRPr lang="en-US" dirty="0"/>
          </a:p>
        </p:txBody>
      </p:sp>
    </p:spTree>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11430">
              <a:spcBef>
                <a:spcPts val="95"/>
              </a:spcBef>
            </a:pPr>
            <a:r>
              <a:rPr lang="en-US" smtClean="0"/>
              <a:t>Biology: </a:t>
            </a:r>
            <a:r>
              <a:rPr lang="en-US" spc="-4" smtClean="0"/>
              <a:t>Cell Structure &amp;</a:t>
            </a:r>
            <a:r>
              <a:rPr lang="en-US" spc="-27" smtClean="0"/>
              <a:t> </a:t>
            </a:r>
            <a:r>
              <a:rPr lang="en-US" spc="-4" smtClean="0"/>
              <a:t>Function</a:t>
            </a:r>
            <a:endParaRPr lang="en-US" spc="-4" dirty="0"/>
          </a:p>
        </p:txBody>
      </p:sp>
      <p:sp>
        <p:nvSpPr>
          <p:cNvPr id="5" name="Footer Placeholder 4"/>
          <p:cNvSpPr>
            <a:spLocks noGrp="1"/>
          </p:cNvSpPr>
          <p:nvPr>
            <p:ph type="ftr" sz="quarter" idx="11"/>
          </p:nvPr>
        </p:nvSpPr>
        <p:spPr/>
        <p:txBody>
          <a:bodyPr/>
          <a:lstStyle>
            <a:lvl1pPr>
              <a:defRPr/>
            </a:lvl1pPr>
          </a:lstStyle>
          <a:p>
            <a:pPr marL="11430">
              <a:spcBef>
                <a:spcPts val="95"/>
              </a:spcBef>
            </a:pPr>
            <a:r>
              <a:rPr lang="en-US" smtClean="0"/>
              <a:t>1/26/17</a:t>
            </a:r>
            <a:endParaRPr lang="en-US" dirty="0"/>
          </a:p>
        </p:txBody>
      </p:sp>
      <p:sp>
        <p:nvSpPr>
          <p:cNvPr id="6" name="Slide Number Placeholder 5"/>
          <p:cNvSpPr>
            <a:spLocks noGrp="1"/>
          </p:cNvSpPr>
          <p:nvPr>
            <p:ph type="sldNum" sz="quarter" idx="12"/>
          </p:nvPr>
        </p:nvSpPr>
        <p:spPr/>
        <p:txBody>
          <a:bodyPr/>
          <a:lstStyle>
            <a:lvl1pPr>
              <a:defRPr/>
            </a:lvl1pPr>
          </a:lstStyle>
          <a:p>
            <a:pPr marL="34290">
              <a:spcBef>
                <a:spcPts val="95"/>
              </a:spcBef>
            </a:pPr>
            <a:fld id="{81D60167-4931-47E6-BA6A-407CBD079E47}" type="slidenum">
              <a:rPr lang="en-US" smtClean="0"/>
            </a:fld>
            <a:endParaRPr lang="en-US" dirty="0"/>
          </a:p>
        </p:txBody>
      </p:sp>
    </p:spTree>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6413" y="301625"/>
            <a:ext cx="1827212" cy="56403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0013" y="301625"/>
            <a:ext cx="5334000" cy="564038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11430">
              <a:spcBef>
                <a:spcPts val="95"/>
              </a:spcBef>
            </a:pPr>
            <a:r>
              <a:rPr lang="en-US" smtClean="0"/>
              <a:t>Biology: </a:t>
            </a:r>
            <a:r>
              <a:rPr lang="en-US" spc="-4" smtClean="0"/>
              <a:t>Cell Structure &amp;</a:t>
            </a:r>
            <a:r>
              <a:rPr lang="en-US" spc="-27" smtClean="0"/>
              <a:t> </a:t>
            </a:r>
            <a:r>
              <a:rPr lang="en-US" spc="-4" smtClean="0"/>
              <a:t>Function</a:t>
            </a:r>
            <a:endParaRPr lang="en-US" spc="-4" dirty="0"/>
          </a:p>
        </p:txBody>
      </p:sp>
      <p:sp>
        <p:nvSpPr>
          <p:cNvPr id="5" name="Footer Placeholder 4"/>
          <p:cNvSpPr>
            <a:spLocks noGrp="1"/>
          </p:cNvSpPr>
          <p:nvPr>
            <p:ph type="ftr" sz="quarter" idx="11"/>
          </p:nvPr>
        </p:nvSpPr>
        <p:spPr/>
        <p:txBody>
          <a:bodyPr/>
          <a:lstStyle>
            <a:lvl1pPr>
              <a:defRPr/>
            </a:lvl1pPr>
          </a:lstStyle>
          <a:p>
            <a:pPr marL="11430">
              <a:spcBef>
                <a:spcPts val="95"/>
              </a:spcBef>
            </a:pPr>
            <a:r>
              <a:rPr lang="en-US" smtClean="0"/>
              <a:t>1/26/17</a:t>
            </a:r>
            <a:endParaRPr lang="en-US" dirty="0"/>
          </a:p>
        </p:txBody>
      </p:sp>
      <p:sp>
        <p:nvSpPr>
          <p:cNvPr id="6" name="Slide Number Placeholder 5"/>
          <p:cNvSpPr>
            <a:spLocks noGrp="1"/>
          </p:cNvSpPr>
          <p:nvPr>
            <p:ph type="sldNum" sz="quarter" idx="12"/>
          </p:nvPr>
        </p:nvSpPr>
        <p:spPr/>
        <p:txBody>
          <a:bodyPr/>
          <a:lstStyle>
            <a:lvl1pPr>
              <a:defRPr/>
            </a:lvl1pPr>
          </a:lstStyle>
          <a:p>
            <a:pPr marL="34290">
              <a:spcBef>
                <a:spcPts val="95"/>
              </a:spcBef>
            </a:pPr>
            <a:fld id="{81D60167-4931-47E6-BA6A-407CBD079E47}" type="slidenum">
              <a:rPr lang="en-US" smtClean="0"/>
            </a:fld>
            <a:endParaRPr lang="en-US" dirty="0"/>
          </a:p>
        </p:txBody>
      </p:sp>
    </p:spTree>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Basic Content">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_Basic Content">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_Basic Content">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asic Content Badg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anose="05000000000000000000" pitchFamily="2" charset="2"/>
              <a:buChar char="q"/>
              <a:defRPr sz="2400" b="1" baseline="0">
                <a:solidFill>
                  <a:schemeClr val="bg2"/>
                </a:solidFill>
              </a:defRPr>
            </a:lvl1pPr>
            <a:lvl2pPr>
              <a:buClr>
                <a:schemeClr val="tx1"/>
              </a:buClr>
              <a:buSzPct val="100000"/>
              <a:buFont typeface="Wingdings" panose="05000000000000000000" pitchFamily="2" charset="2"/>
              <a:buChar char="§"/>
              <a:defRPr sz="2000">
                <a:solidFill>
                  <a:schemeClr val="bg2"/>
                </a:solidFill>
              </a:defRPr>
            </a:lvl2pPr>
            <a:lvl3pPr>
              <a:buClr>
                <a:schemeClr val="tx1"/>
              </a:buClr>
              <a:buSzPct val="100000"/>
              <a:buFont typeface="Arial" panose="020B0604020202020204" pitchFamily="34" charset="0"/>
              <a:buChar char="•"/>
              <a:defRPr sz="1800">
                <a:solidFill>
                  <a:schemeClr val="bg2"/>
                </a:solidFill>
              </a:defRPr>
            </a:lvl3pPr>
            <a:lvl4pPr>
              <a:buClr>
                <a:schemeClr val="tx1"/>
              </a:buClr>
              <a:buSzPct val="70000"/>
              <a:buFont typeface="Courier New" panose="02070309020205020404" pitchFamily="49" charset="0"/>
              <a:buChar char="o"/>
              <a:defRPr sz="1800" baseline="0">
                <a:solidFill>
                  <a:schemeClr val="bg2"/>
                </a:solidFill>
              </a:defRPr>
            </a:lvl4pPr>
            <a:lvl5pPr>
              <a:buClr>
                <a:schemeClr val="tx1"/>
              </a:buClr>
              <a:buSzPct val="70000"/>
              <a:buFont typeface="Arial" panose="020B0604020202020204" pitchFamily="34" charset="0"/>
              <a:buChar char="•"/>
              <a:defRPr sz="1800">
                <a:solidFill>
                  <a:schemeClr val="bg2"/>
                </a:solidFill>
              </a:defRPr>
            </a:lvl5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6" name="Text Placeholder 5"/>
          <p:cNvSpPr>
            <a:spLocks noGrp="1"/>
          </p:cNvSpPr>
          <p:nvPr>
            <p:ph type="body" sz="quarter" idx="11"/>
          </p:nvPr>
        </p:nvSpPr>
        <p:spPr>
          <a:xfrm>
            <a:off x="1905000" y="5791200"/>
            <a:ext cx="6781800" cy="609600"/>
          </a:xfrm>
          <a:prstGeom prst="rect">
            <a:avLst/>
          </a:prstGeom>
        </p:spPr>
        <p:txBody>
          <a:bodyPr anchor="b"/>
          <a:lstStyle>
            <a:lvl1pPr>
              <a:buNone/>
              <a:defRPr sz="1100">
                <a:solidFill>
                  <a:schemeClr val="tx1"/>
                </a:solidFill>
              </a:defRPr>
            </a:lvl1pPr>
          </a:lstStyle>
          <a:p>
            <a:pPr lvl="0"/>
            <a:r>
              <a:rPr lang="en-US" smtClean="0"/>
              <a:t>Click to edit Master text styles</a:t>
            </a:r>
            <a:endParaRPr lang="en-US" smtClean="0"/>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7_Basic Content">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6_Basic Content">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7_Basic Content">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lnSpc>
                <a:spcPts val="3800"/>
              </a:lnSpc>
              <a:defRPr sz="3600" b="1" cap="all" baseline="0">
                <a:effectLst/>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4"/>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2000" b="1" baseline="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1"/>
            <a:ext cx="5111751" cy="5518150"/>
          </a:xfrm>
          <a:prstGeom prst="rect">
            <a:avLst/>
          </a:prstGeom>
        </p:spPr>
        <p:txBody>
          <a:bodyPr anchor="ctr" anchorCtr="0"/>
          <a:lstStyle>
            <a:lvl1pPr>
              <a:buClr>
                <a:schemeClr val="tx1"/>
              </a:buClr>
              <a:buSzPct val="70000"/>
              <a:buFont typeface="Wingdings" panose="05000000000000000000" pitchFamily="2" charset="2"/>
              <a:buChar char="q"/>
              <a:defRPr sz="2400" b="1">
                <a:solidFill>
                  <a:schemeClr val="bg2"/>
                </a:solidFill>
              </a:defRPr>
            </a:lvl1pPr>
            <a:lvl2pPr>
              <a:buClr>
                <a:schemeClr val="tx1"/>
              </a:buClr>
              <a:buSzPct val="100000"/>
              <a:buFont typeface="Wingdings" panose="05000000000000000000" pitchFamily="2" charset="2"/>
              <a:buChar char="§"/>
              <a:defRPr sz="2000">
                <a:solidFill>
                  <a:schemeClr val="bg2"/>
                </a:solidFill>
              </a:defRPr>
            </a:lvl2pPr>
            <a:lvl3pPr>
              <a:buClr>
                <a:schemeClr val="tx1"/>
              </a:buClr>
              <a:buSzPct val="100000"/>
              <a:buFont typeface="Arial" panose="020B0604020202020204" pitchFamily="34" charset="0"/>
              <a:buChar char="•"/>
              <a:defRPr sz="1800">
                <a:solidFill>
                  <a:schemeClr val="bg2"/>
                </a:solidFill>
              </a:defRPr>
            </a:lvl3pPr>
            <a:lvl4pPr>
              <a:buClr>
                <a:schemeClr val="tx1"/>
              </a:buClr>
              <a:buSzPct val="70000"/>
              <a:buFont typeface="Courier New" panose="02070309020205020404" pitchFamily="49" charset="0"/>
              <a:buChar char="o"/>
              <a:defRPr sz="1800">
                <a:solidFill>
                  <a:schemeClr val="bg2"/>
                </a:solidFill>
              </a:defRPr>
            </a:lvl4pPr>
            <a:lvl5pPr>
              <a:buClr>
                <a:schemeClr val="tx1"/>
              </a:buClr>
              <a:buSzPct val="70000"/>
              <a:buFont typeface="Arial" panose="020B0604020202020204"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Text Placeholder 3"/>
          <p:cNvSpPr>
            <a:spLocks noGrp="1"/>
          </p:cNvSpPr>
          <p:nvPr>
            <p:ph type="body" sz="half" idx="2"/>
          </p:nvPr>
        </p:nvSpPr>
        <p:spPr>
          <a:xfrm>
            <a:off x="457201" y="1435102"/>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a:p>
            <a:pPr lvl="1"/>
            <a:r>
              <a:rPr lang="en-US" smtClean="0"/>
              <a:t>Second level</a:t>
            </a:r>
            <a:endParaRPr lang="en-US" smtClean="0"/>
          </a:p>
        </p:txBody>
      </p:sp>
      <p:sp>
        <p:nvSpPr>
          <p:cNvPr id="7" name="Text Placeholder 5"/>
          <p:cNvSpPr>
            <a:spLocks noGrp="1"/>
          </p:cNvSpPr>
          <p:nvPr>
            <p:ph type="body" sz="quarter" idx="11"/>
          </p:nvPr>
        </p:nvSpPr>
        <p:spPr>
          <a:xfrm>
            <a:off x="457200" y="5791200"/>
            <a:ext cx="8229600" cy="609600"/>
          </a:xfrm>
          <a:prstGeom prst="rect">
            <a:avLst/>
          </a:prstGeom>
        </p:spPr>
        <p:txBody>
          <a:bodyPr anchor="b"/>
          <a:lstStyle>
            <a:lvl1pPr>
              <a:buNone/>
              <a:defRPr sz="1100">
                <a:solidFill>
                  <a:schemeClr val="tx1"/>
                </a:solidFill>
              </a:defRPr>
            </a:lvl1pPr>
          </a:lstStyle>
          <a:p>
            <a:pPr lvl="0"/>
            <a:r>
              <a:rPr lang="en-US" smtClean="0"/>
              <a:t>Click to edit Master text styles</a:t>
            </a:r>
            <a:endParaRPr lang="en-US" smtClean="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a:prstGeom prst="rect">
            <a:avLst/>
          </a:prstGeom>
        </p:spPr>
        <p:txBody>
          <a:bodyPr anchor="b"/>
          <a:lstStyle>
            <a:lvl1pPr algn="l">
              <a:defRPr sz="2000" b="1" baseline="0">
                <a:effectLs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9"/>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11" name="Text Placeholder 5"/>
          <p:cNvSpPr>
            <a:spLocks noGrp="1"/>
          </p:cNvSpPr>
          <p:nvPr>
            <p:ph type="body" sz="quarter" idx="11"/>
          </p:nvPr>
        </p:nvSpPr>
        <p:spPr>
          <a:xfrm>
            <a:off x="2286000" y="6281928"/>
            <a:ext cx="5105400" cy="182880"/>
          </a:xfrm>
          <a:prstGeom prst="rect">
            <a:avLst/>
          </a:prstGeom>
        </p:spPr>
        <p:txBody>
          <a:bodyPr/>
          <a:lstStyle>
            <a:lvl1pPr>
              <a:buNone/>
              <a:defRPr sz="1000" baseline="0">
                <a:solidFill>
                  <a:schemeClr val="bg1"/>
                </a:solidFill>
              </a:defRPr>
            </a:lvl1pPr>
          </a:lstStyle>
          <a:p>
            <a:pPr lvl="0"/>
            <a:r>
              <a:rPr lang="en-US" smtClean="0"/>
              <a:t>Click to edit Master text styles</a:t>
            </a:r>
            <a:endParaRPr lang="en-US" smtClean="0"/>
          </a:p>
        </p:txBody>
      </p:sp>
      <p:sp>
        <p:nvSpPr>
          <p:cNvPr id="12" name="Text Placeholder 6"/>
          <p:cNvSpPr>
            <a:spLocks noGrp="1"/>
          </p:cNvSpPr>
          <p:nvPr>
            <p:ph type="body" sz="quarter" idx="12"/>
          </p:nvPr>
        </p:nvSpPr>
        <p:spPr>
          <a:xfrm>
            <a:off x="2286000" y="6473952"/>
            <a:ext cx="5105400" cy="228600"/>
          </a:xfrm>
          <a:prstGeom prst="rect">
            <a:avLst/>
          </a:prstGeom>
        </p:spPr>
        <p:txBody>
          <a:bodyPr/>
          <a:lstStyle>
            <a:lvl1pPr>
              <a:buNone/>
              <a:defRPr sz="1000" baseline="0">
                <a:solidFill>
                  <a:schemeClr val="bg1"/>
                </a:solidFill>
              </a:defRPr>
            </a:lvl1pPr>
          </a:lstStyle>
          <a:p>
            <a:pPr lvl="0"/>
            <a:r>
              <a:rPr lang="en-US" smtClean="0"/>
              <a:t>Click to edit Master text styles</a:t>
            </a:r>
            <a:endParaRPr lang="en-US" smtClean="0"/>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7" Type="http://schemas.openxmlformats.org/officeDocument/2006/relationships/theme" Target="../theme/theme1.xml"/><Relationship Id="rId36" Type="http://schemas.openxmlformats.org/officeDocument/2006/relationships/image" Target="../media/image1.jpeg"/><Relationship Id="rId35" Type="http://schemas.openxmlformats.org/officeDocument/2006/relationships/slideLayout" Target="../slideLayouts/slideLayout35.xml"/><Relationship Id="rId34" Type="http://schemas.openxmlformats.org/officeDocument/2006/relationships/slideLayout" Target="../slideLayouts/slideLayout34.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44.xml"/><Relationship Id="rId8" Type="http://schemas.openxmlformats.org/officeDocument/2006/relationships/slideLayout" Target="../slideLayouts/slideLayout43.xml"/><Relationship Id="rId7" Type="http://schemas.openxmlformats.org/officeDocument/2006/relationships/slideLayout" Target="../slideLayouts/slideLayout42.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 Id="rId3" Type="http://schemas.openxmlformats.org/officeDocument/2006/relationships/slideLayout" Target="../slideLayouts/slideLayout38.xml"/><Relationship Id="rId2" Type="http://schemas.openxmlformats.org/officeDocument/2006/relationships/slideLayout" Target="../slideLayouts/slideLayout37.xml"/><Relationship Id="rId18" Type="http://schemas.openxmlformats.org/officeDocument/2006/relationships/theme" Target="../theme/theme2.xml"/><Relationship Id="rId17" Type="http://schemas.openxmlformats.org/officeDocument/2006/relationships/slideLayout" Target="../slideLayouts/slideLayout52.xml"/><Relationship Id="rId16" Type="http://schemas.openxmlformats.org/officeDocument/2006/relationships/slideLayout" Target="../slideLayouts/slideLayout51.xml"/><Relationship Id="rId15" Type="http://schemas.openxmlformats.org/officeDocument/2006/relationships/slideLayout" Target="../slideLayouts/slideLayout50.xml"/><Relationship Id="rId14" Type="http://schemas.openxmlformats.org/officeDocument/2006/relationships/slideLayout" Target="../slideLayouts/slideLayout49.xml"/><Relationship Id="rId13" Type="http://schemas.openxmlformats.org/officeDocument/2006/relationships/slideLayout" Target="../slideLayouts/slideLayout48.xml"/><Relationship Id="rId12" Type="http://schemas.openxmlformats.org/officeDocument/2006/relationships/slideLayout" Target="../slideLayouts/slideLayout47.xml"/><Relationship Id="rId11" Type="http://schemas.openxmlformats.org/officeDocument/2006/relationships/slideLayout" Target="../slideLayouts/slideLayout46.xml"/><Relationship Id="rId10" Type="http://schemas.openxmlformats.org/officeDocument/2006/relationships/slideLayout" Target="../slideLayouts/slideLayout45.xml"/><Relationship Id="rId1"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6"/>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Lst>
  <p:transition/>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charset="0"/>
        </a:defRPr>
      </a:lvl2pPr>
      <a:lvl3pPr algn="ctr" rtl="0" eaLnBrk="0" fontAlgn="base" hangingPunct="0">
        <a:spcBef>
          <a:spcPct val="0"/>
        </a:spcBef>
        <a:spcAft>
          <a:spcPct val="0"/>
        </a:spcAft>
        <a:defRPr sz="4400">
          <a:solidFill>
            <a:schemeClr val="tx1"/>
          </a:solidFill>
          <a:latin typeface="Myriad Web Pro" charset="0"/>
        </a:defRPr>
      </a:lvl3pPr>
      <a:lvl4pPr algn="ctr" rtl="0" eaLnBrk="0" fontAlgn="base" hangingPunct="0">
        <a:spcBef>
          <a:spcPct val="0"/>
        </a:spcBef>
        <a:spcAft>
          <a:spcPct val="0"/>
        </a:spcAft>
        <a:defRPr sz="4400">
          <a:solidFill>
            <a:schemeClr val="tx1"/>
          </a:solidFill>
          <a:latin typeface="Myriad Web Pro" charset="0"/>
        </a:defRPr>
      </a:lvl4pPr>
      <a:lvl5pPr algn="ctr" rtl="0" eaLnBrk="0" fontAlgn="base" hangingPunct="0">
        <a:spcBef>
          <a:spcPct val="0"/>
        </a:spcBef>
        <a:spcAft>
          <a:spcPct val="0"/>
        </a:spcAft>
        <a:defRPr sz="4400">
          <a:solidFill>
            <a:schemeClr val="tx1"/>
          </a:solidFill>
          <a:latin typeface="Myriad Web Pro" charset="0"/>
        </a:defRPr>
      </a:lvl5pPr>
      <a:lvl6pPr marL="457200" algn="ctr" rtl="0" fontAlgn="base">
        <a:spcBef>
          <a:spcPct val="0"/>
        </a:spcBef>
        <a:spcAft>
          <a:spcPct val="0"/>
        </a:spcAft>
        <a:defRPr sz="4400">
          <a:solidFill>
            <a:schemeClr val="tx1"/>
          </a:solidFill>
          <a:latin typeface="Myriad Web Pro" charset="0"/>
        </a:defRPr>
      </a:lvl6pPr>
      <a:lvl7pPr marL="914400" algn="ctr" rtl="0" fontAlgn="base">
        <a:spcBef>
          <a:spcPct val="0"/>
        </a:spcBef>
        <a:spcAft>
          <a:spcPct val="0"/>
        </a:spcAft>
        <a:defRPr sz="4400">
          <a:solidFill>
            <a:schemeClr val="tx1"/>
          </a:solidFill>
          <a:latin typeface="Myriad Web Pro" charset="0"/>
        </a:defRPr>
      </a:lvl7pPr>
      <a:lvl8pPr marL="1371600" algn="ctr" rtl="0" fontAlgn="base">
        <a:spcBef>
          <a:spcPct val="0"/>
        </a:spcBef>
        <a:spcAft>
          <a:spcPct val="0"/>
        </a:spcAft>
        <a:defRPr sz="4400">
          <a:solidFill>
            <a:schemeClr val="tx1"/>
          </a:solidFill>
          <a:latin typeface="Myriad Web Pro" charset="0"/>
        </a:defRPr>
      </a:lvl8pPr>
      <a:lvl9pPr marL="1828800" algn="ctr" rtl="0" fontAlgn="base">
        <a:spcBef>
          <a:spcPct val="0"/>
        </a:spcBef>
        <a:spcAft>
          <a:spcPct val="0"/>
        </a:spcAft>
        <a:defRPr sz="4400">
          <a:solidFill>
            <a:schemeClr val="tx1"/>
          </a:solidFill>
          <a:latin typeface="Myriad Web Pro"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359426" name="Group 2"/>
          <p:cNvGrpSpPr/>
          <p:nvPr/>
        </p:nvGrpSpPr>
        <p:grpSpPr bwMode="auto">
          <a:xfrm>
            <a:off x="-3238500" y="0"/>
            <a:ext cx="11925300" cy="3810000"/>
            <a:chOff x="-2040" y="0"/>
            <a:chExt cx="7512" cy="2400"/>
          </a:xfrm>
        </p:grpSpPr>
        <p:sp>
          <p:nvSpPr>
            <p:cNvPr id="359427" name="AutoShape 3"/>
            <p:cNvSpPr>
              <a:spLocks noChangeArrowheads="1"/>
            </p:cNvSpPr>
            <p:nvPr/>
          </p:nvSpPr>
          <p:spPr bwMode="auto">
            <a:xfrm>
              <a:off x="-2040" y="432"/>
              <a:ext cx="2592" cy="1968"/>
            </a:xfrm>
            <a:custGeom>
              <a:avLst/>
              <a:gdLst>
                <a:gd name="G0" fmla="+- 18296 0 0"/>
                <a:gd name="G1" fmla="+- -30880 0 0"/>
                <a:gd name="G2" fmla="+- 31512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18296 -32000"/>
                <a:gd name="T13" fmla="*/ T12 w 64000"/>
                <a:gd name="T14" fmla="+- 0 -26254 -32000"/>
                <a:gd name="T15" fmla="*/ -26254 h 64000"/>
                <a:gd name="T16" fmla="+- 0 32000 -32000"/>
                <a:gd name="T17" fmla="*/ T16 w 64000"/>
                <a:gd name="T18" fmla="+- 0 0 -32000"/>
                <a:gd name="T19" fmla="*/ 0 h 64000"/>
                <a:gd name="T20" fmla="+- 0 18296 -32000"/>
                <a:gd name="T21" fmla="*/ T20 w 64000"/>
                <a:gd name="T22" fmla="+- 0 26253 -32000"/>
                <a:gd name="T23" fmla="*/ 26253 h 64000"/>
                <a:gd name="T24" fmla="+- 0 18296 -32000"/>
                <a:gd name="T25" fmla="*/ T24 w 64000"/>
                <a:gd name="T26" fmla="+- 0 26253 -32000"/>
                <a:gd name="T27" fmla="*/ 26253 h 64000"/>
                <a:gd name="T28" fmla="+- 0 18295 -32000"/>
                <a:gd name="T29" fmla="*/ T28 w 64000"/>
                <a:gd name="T30" fmla="+- 0 26253 -32000"/>
                <a:gd name="T31" fmla="*/ 26253 h 64000"/>
                <a:gd name="T32" fmla="+- 0 18296 -32000"/>
                <a:gd name="T33" fmla="*/ T32 w 64000"/>
                <a:gd name="T34" fmla="+- 0 26254 -32000"/>
                <a:gd name="T35" fmla="*/ 26254 h 64000"/>
                <a:gd name="T36" fmla="+- 0 18296 -32000"/>
                <a:gd name="T37" fmla="*/ T36 w 64000"/>
                <a:gd name="T38" fmla="+- 0 -26254 -32000"/>
                <a:gd name="T39" fmla="*/ -26254 h 64000"/>
                <a:gd name="T40" fmla="+- 0 18295 -32000"/>
                <a:gd name="T41" fmla="*/ T40 w 64000"/>
                <a:gd name="T42" fmla="+- 0 -26254 -32000"/>
                <a:gd name="T43" fmla="*/ -26254 h 64000"/>
                <a:gd name="T44" fmla="+- 0 18296 -32000"/>
                <a:gd name="T45" fmla="*/ T44 w 64000"/>
                <a:gd name="T46" fmla="+- 0 -26254 -32000"/>
                <a:gd name="T47" fmla="*/ -26254 h 64000"/>
                <a:gd name="T48" fmla="+- 0 G27 -32000"/>
                <a:gd name="T49" fmla="*/ T48 w 64000"/>
                <a:gd name="T50" fmla="+- 0 G11 -32000"/>
                <a:gd name="T51" fmla="*/ G11 h 64000"/>
                <a:gd name="T52" fmla="+- 0 G25 -32000"/>
                <a:gd name="T53" fmla="*/ T52 w 64000"/>
                <a:gd name="T54" fmla="+- 0 G14 -32000"/>
                <a:gd name="T55" fmla="*/ G14 h 64000"/>
              </a:gdLst>
              <a:ahLst/>
              <a:cxnLst>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T49" t="T51" r="T53" b="T55"/>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endParaRPr lang="en-US" sz="2400">
                <a:latin typeface="Times New Roman" panose="02020603050405020304" pitchFamily="18" charset="0"/>
              </a:endParaRPr>
            </a:p>
          </p:txBody>
        </p:sp>
        <p:sp>
          <p:nvSpPr>
            <p:cNvPr id="359428" name="AutoShape 4"/>
            <p:cNvSpPr>
              <a:spLocks noChangeArrowheads="1"/>
            </p:cNvSpPr>
            <p:nvPr/>
          </p:nvSpPr>
          <p:spPr bwMode="auto">
            <a:xfrm>
              <a:off x="-1528" y="0"/>
              <a:ext cx="1949" cy="1987"/>
            </a:xfrm>
            <a:custGeom>
              <a:avLst/>
              <a:gdLst>
                <a:gd name="G0" fmla="+- 18077 0 0"/>
                <a:gd name="G1" fmla="+- -3088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18077 -32000"/>
                <a:gd name="T13" fmla="*/ T12 w 64000"/>
                <a:gd name="T14" fmla="+- 0 -26405 -32000"/>
                <a:gd name="T15" fmla="*/ -26405 h 64000"/>
                <a:gd name="T16" fmla="+- 0 32000 -32000"/>
                <a:gd name="T17" fmla="*/ T16 w 64000"/>
                <a:gd name="T18" fmla="+- 0 0 -32000"/>
                <a:gd name="T19" fmla="*/ 0 h 64000"/>
                <a:gd name="T20" fmla="+- 0 18077 -32000"/>
                <a:gd name="T21" fmla="*/ T20 w 64000"/>
                <a:gd name="T22" fmla="+- 0 26404 -32000"/>
                <a:gd name="T23" fmla="*/ 26404 h 64000"/>
                <a:gd name="T24" fmla="+- 0 18077 -32000"/>
                <a:gd name="T25" fmla="*/ T24 w 64000"/>
                <a:gd name="T26" fmla="+- 0 26404 -32000"/>
                <a:gd name="T27" fmla="*/ 26404 h 64000"/>
                <a:gd name="T28" fmla="+- 0 18076 -32000"/>
                <a:gd name="T29" fmla="*/ T28 w 64000"/>
                <a:gd name="T30" fmla="+- 0 26404 -32000"/>
                <a:gd name="T31" fmla="*/ 26404 h 64000"/>
                <a:gd name="T32" fmla="+- 0 18077 -32000"/>
                <a:gd name="T33" fmla="*/ T32 w 64000"/>
                <a:gd name="T34" fmla="+- 0 26405 -32000"/>
                <a:gd name="T35" fmla="*/ 26405 h 64000"/>
                <a:gd name="T36" fmla="+- 0 18077 -32000"/>
                <a:gd name="T37" fmla="*/ T36 w 64000"/>
                <a:gd name="T38" fmla="+- 0 -26405 -32000"/>
                <a:gd name="T39" fmla="*/ -26405 h 64000"/>
                <a:gd name="T40" fmla="+- 0 18076 -32000"/>
                <a:gd name="T41" fmla="*/ T40 w 64000"/>
                <a:gd name="T42" fmla="+- 0 -26405 -32000"/>
                <a:gd name="T43" fmla="*/ -26405 h 64000"/>
                <a:gd name="T44" fmla="+- 0 18077 -32000"/>
                <a:gd name="T45" fmla="*/ T44 w 64000"/>
                <a:gd name="T46" fmla="+- 0 -26405 -32000"/>
                <a:gd name="T47" fmla="*/ -26405 h 64000"/>
                <a:gd name="T48" fmla="+- 0 G27 -32000"/>
                <a:gd name="T49" fmla="*/ T48 w 64000"/>
                <a:gd name="T50" fmla="+- 0 G11 -32000"/>
                <a:gd name="T51" fmla="*/ G11 h 64000"/>
                <a:gd name="T52" fmla="+- 0 G25 -32000"/>
                <a:gd name="T53" fmla="*/ T52 w 64000"/>
                <a:gd name="T54" fmla="+- 0 G14 -32000"/>
                <a:gd name="T55" fmla="*/ G14 h 64000"/>
              </a:gdLst>
              <a:ahLst/>
              <a:cxnLst>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T49" t="T51" r="T53" b="T55"/>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endParaRPr lang="en-US">
                <a:latin typeface="Arial" panose="020B0604020202020204" pitchFamily="34" charset="0"/>
              </a:endParaRPr>
            </a:p>
          </p:txBody>
        </p:sp>
        <p:sp>
          <p:nvSpPr>
            <p:cNvPr id="359429" name="Line 5"/>
            <p:cNvSpPr>
              <a:spLocks noChangeShapeType="1"/>
            </p:cNvSpPr>
            <p:nvPr/>
          </p:nvSpPr>
          <p:spPr bwMode="auto">
            <a:xfrm>
              <a:off x="864" y="960"/>
              <a:ext cx="4608"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59430" name="Rectangle 6"/>
          <p:cNvSpPr>
            <a:spLocks noGrp="1" noChangeArrowheads="1"/>
          </p:cNvSpPr>
          <p:nvPr>
            <p:ph type="title"/>
          </p:nvPr>
        </p:nvSpPr>
        <p:spPr bwMode="auto">
          <a:xfrm>
            <a:off x="1370013" y="301625"/>
            <a:ext cx="731361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p>
            <a:pPr lvl="0"/>
            <a:r>
              <a:rPr lang="en-US" smtClean="0"/>
              <a:t>Click to edit Master title style</a:t>
            </a:r>
            <a:endParaRPr lang="en-US" smtClean="0"/>
          </a:p>
        </p:txBody>
      </p:sp>
      <p:sp>
        <p:nvSpPr>
          <p:cNvPr id="359431" name="Rectangle 7"/>
          <p:cNvSpPr>
            <a:spLocks noGrp="1" noChangeArrowheads="1"/>
          </p:cNvSpPr>
          <p:nvPr>
            <p:ph type="body" idx="1"/>
          </p:nvPr>
        </p:nvSpPr>
        <p:spPr bwMode="auto">
          <a:xfrm>
            <a:off x="1370013" y="1827213"/>
            <a:ext cx="7313612"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smtClean="0"/>
          </a:p>
        </p:txBody>
      </p:sp>
      <p:sp>
        <p:nvSpPr>
          <p:cNvPr id="359432" name="Rectangle 8"/>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l" eaLnBrk="1" hangingPunct="1">
              <a:defRPr sz="1200"/>
            </a:lvl1pPr>
          </a:lstStyle>
          <a:p>
            <a:endParaRPr lang="en-US"/>
          </a:p>
        </p:txBody>
      </p:sp>
      <p:sp>
        <p:nvSpPr>
          <p:cNvPr id="359433" name="Rectangle 9"/>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1" hangingPunct="1">
              <a:defRPr sz="1200"/>
            </a:lvl1pPr>
          </a:lstStyle>
          <a:p>
            <a:endParaRPr lang="en-US"/>
          </a:p>
        </p:txBody>
      </p:sp>
      <p:sp>
        <p:nvSpPr>
          <p:cNvPr id="359434" name="Rectangle 10"/>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1" hangingPunct="1">
              <a:defRPr sz="1200"/>
            </a:lvl1pPr>
          </a:lstStyle>
          <a:p>
            <a:fld id="{9BA513C7-B2F4-4F1C-8EDE-D08B332E3BF6}" type="slidenum">
              <a:rPr lang="en-US"/>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hf hdr="0" ftr="0" dt="0"/>
  <p:txStyles>
    <p:title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panose="020B0604020202020204" pitchFamily="34" charset="0"/>
        </a:defRPr>
      </a:lvl2pPr>
      <a:lvl3pPr algn="l" rtl="0" eaLnBrk="1" fontAlgn="base" hangingPunct="1">
        <a:spcBef>
          <a:spcPct val="0"/>
        </a:spcBef>
        <a:spcAft>
          <a:spcPct val="0"/>
        </a:spcAft>
        <a:defRPr sz="3600">
          <a:solidFill>
            <a:schemeClr val="tx2"/>
          </a:solidFill>
          <a:latin typeface="Arial" panose="020B0604020202020204" pitchFamily="34" charset="0"/>
        </a:defRPr>
      </a:lvl3pPr>
      <a:lvl4pPr algn="l" rtl="0" eaLnBrk="1" fontAlgn="base" hangingPunct="1">
        <a:spcBef>
          <a:spcPct val="0"/>
        </a:spcBef>
        <a:spcAft>
          <a:spcPct val="0"/>
        </a:spcAft>
        <a:defRPr sz="3600">
          <a:solidFill>
            <a:schemeClr val="tx2"/>
          </a:solidFill>
          <a:latin typeface="Arial" panose="020B0604020202020204" pitchFamily="34" charset="0"/>
        </a:defRPr>
      </a:lvl4pPr>
      <a:lvl5pPr algn="l" rtl="0" eaLnBrk="1" fontAlgn="base" hangingPunct="1">
        <a:spcBef>
          <a:spcPct val="0"/>
        </a:spcBef>
        <a:spcAft>
          <a:spcPct val="0"/>
        </a:spcAft>
        <a:defRPr sz="3600">
          <a:solidFill>
            <a:schemeClr val="tx2"/>
          </a:solidFill>
          <a:latin typeface="Arial" panose="020B0604020202020204" pitchFamily="34" charset="0"/>
        </a:defRPr>
      </a:lvl5pPr>
      <a:lvl6pPr marL="457200" algn="l" rtl="0" eaLnBrk="1" fontAlgn="base" hangingPunct="1">
        <a:spcBef>
          <a:spcPct val="0"/>
        </a:spcBef>
        <a:spcAft>
          <a:spcPct val="0"/>
        </a:spcAft>
        <a:defRPr sz="3600">
          <a:solidFill>
            <a:schemeClr val="tx2"/>
          </a:solidFill>
          <a:latin typeface="Arial" panose="020B0604020202020204" pitchFamily="34" charset="0"/>
        </a:defRPr>
      </a:lvl6pPr>
      <a:lvl7pPr marL="914400" algn="l" rtl="0" eaLnBrk="1" fontAlgn="base" hangingPunct="1">
        <a:spcBef>
          <a:spcPct val="0"/>
        </a:spcBef>
        <a:spcAft>
          <a:spcPct val="0"/>
        </a:spcAft>
        <a:defRPr sz="3600">
          <a:solidFill>
            <a:schemeClr val="tx2"/>
          </a:solidFill>
          <a:latin typeface="Arial" panose="020B0604020202020204" pitchFamily="34" charset="0"/>
        </a:defRPr>
      </a:lvl7pPr>
      <a:lvl8pPr marL="1371600" algn="l" rtl="0" eaLnBrk="1" fontAlgn="base" hangingPunct="1">
        <a:spcBef>
          <a:spcPct val="0"/>
        </a:spcBef>
        <a:spcAft>
          <a:spcPct val="0"/>
        </a:spcAft>
        <a:defRPr sz="3600">
          <a:solidFill>
            <a:schemeClr val="tx2"/>
          </a:solidFill>
          <a:latin typeface="Arial" panose="020B0604020202020204" pitchFamily="34" charset="0"/>
        </a:defRPr>
      </a:lvl8pPr>
      <a:lvl9pPr marL="1828800" algn="l" rtl="0" eaLnBrk="1" fontAlgn="base" hangingPunct="1">
        <a:spcBef>
          <a:spcPct val="0"/>
        </a:spcBef>
        <a:spcAft>
          <a:spcPct val="0"/>
        </a:spcAft>
        <a:defRPr sz="3600">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lr>
          <a:schemeClr val="tx2"/>
        </a:buClr>
        <a:buSzPct val="70000"/>
        <a:buFont typeface="Wingdings" panose="05000000000000000000" pitchFamily="2" charset="2"/>
        <a:buChar char="¡"/>
        <a:defRPr sz="29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70000"/>
        <a:buFont typeface="Wingdings" panose="05000000000000000000" pitchFamily="2" charset="2"/>
        <a:buChar char="l"/>
        <a:defRPr sz="2500">
          <a:solidFill>
            <a:schemeClr val="tx1"/>
          </a:solidFill>
          <a:latin typeface="+mn-lt"/>
        </a:defRPr>
      </a:lvl2pPr>
      <a:lvl3pPr marL="1143000" indent="-228600" algn="l" rtl="0" eaLnBrk="1" fontAlgn="base" hangingPunct="1">
        <a:spcBef>
          <a:spcPct val="20000"/>
        </a:spcBef>
        <a:spcAft>
          <a:spcPct val="0"/>
        </a:spcAft>
        <a:buClr>
          <a:schemeClr val="tx2"/>
        </a:buClr>
        <a:buSzPct val="65000"/>
        <a:buFont typeface="Wingdings" panose="05000000000000000000" pitchFamily="2" charset="2"/>
        <a:buChar char="¡"/>
        <a:defRPr sz="2200">
          <a:solidFill>
            <a:schemeClr val="tx1"/>
          </a:solidFill>
          <a:latin typeface="+mn-lt"/>
        </a:defRPr>
      </a:lvl3pPr>
      <a:lvl4pPr marL="1600200" indent="-228600" algn="l" rtl="0" eaLnBrk="1" fontAlgn="base" hangingPunct="1">
        <a:spcBef>
          <a:spcPct val="20000"/>
        </a:spcBef>
        <a:spcAft>
          <a:spcPct val="0"/>
        </a:spcAft>
        <a:buClr>
          <a:schemeClr val="accent2"/>
        </a:buClr>
        <a:buSzPct val="70000"/>
        <a:buFont typeface="Wingdings" panose="05000000000000000000" pitchFamily="2" charset="2"/>
        <a:buChar char="l"/>
        <a:defRPr sz="1900">
          <a:solidFill>
            <a:schemeClr val="tx1"/>
          </a:solidFill>
          <a:latin typeface="+mn-lt"/>
        </a:defRPr>
      </a:lvl4pPr>
      <a:lvl5pPr marL="2057400" indent="-228600" algn="l" rtl="0" eaLnBrk="1" fontAlgn="base" hangingPunct="1">
        <a:spcBef>
          <a:spcPct val="20000"/>
        </a:spcBef>
        <a:spcAft>
          <a:spcPct val="0"/>
        </a:spcAft>
        <a:buClr>
          <a:schemeClr val="tx2"/>
        </a:buClr>
        <a:buSzPct val="60000"/>
        <a:buFont typeface="Wingdings" panose="05000000000000000000" pitchFamily="2" charset="2"/>
        <a:buChar char="¡"/>
        <a:defRPr sz="1900">
          <a:solidFill>
            <a:schemeClr val="tx1"/>
          </a:solidFill>
          <a:latin typeface="+mn-lt"/>
        </a:defRPr>
      </a:lvl5pPr>
      <a:lvl6pPr marL="2514600" indent="-228600" algn="l" rtl="0" eaLnBrk="1" fontAlgn="base" hangingPunct="1">
        <a:spcBef>
          <a:spcPct val="20000"/>
        </a:spcBef>
        <a:spcAft>
          <a:spcPct val="0"/>
        </a:spcAft>
        <a:buClr>
          <a:schemeClr val="tx2"/>
        </a:buClr>
        <a:buSzPct val="60000"/>
        <a:buFont typeface="Wingdings" panose="05000000000000000000" pitchFamily="2" charset="2"/>
        <a:buChar char="¡"/>
        <a:defRPr sz="1900">
          <a:solidFill>
            <a:schemeClr val="tx1"/>
          </a:solidFill>
          <a:latin typeface="+mn-lt"/>
        </a:defRPr>
      </a:lvl6pPr>
      <a:lvl7pPr marL="2971800" indent="-228600" algn="l" rtl="0" eaLnBrk="1" fontAlgn="base" hangingPunct="1">
        <a:spcBef>
          <a:spcPct val="20000"/>
        </a:spcBef>
        <a:spcAft>
          <a:spcPct val="0"/>
        </a:spcAft>
        <a:buClr>
          <a:schemeClr val="tx2"/>
        </a:buClr>
        <a:buSzPct val="60000"/>
        <a:buFont typeface="Wingdings" panose="05000000000000000000" pitchFamily="2" charset="2"/>
        <a:buChar char="¡"/>
        <a:defRPr sz="1900">
          <a:solidFill>
            <a:schemeClr val="tx1"/>
          </a:solidFill>
          <a:latin typeface="+mn-lt"/>
        </a:defRPr>
      </a:lvl7pPr>
      <a:lvl8pPr marL="3429000" indent="-228600" algn="l" rtl="0" eaLnBrk="1" fontAlgn="base" hangingPunct="1">
        <a:spcBef>
          <a:spcPct val="20000"/>
        </a:spcBef>
        <a:spcAft>
          <a:spcPct val="0"/>
        </a:spcAft>
        <a:buClr>
          <a:schemeClr val="tx2"/>
        </a:buClr>
        <a:buSzPct val="60000"/>
        <a:buFont typeface="Wingdings" panose="05000000000000000000" pitchFamily="2" charset="2"/>
        <a:buChar char="¡"/>
        <a:defRPr sz="1900">
          <a:solidFill>
            <a:schemeClr val="tx1"/>
          </a:solidFill>
          <a:latin typeface="+mn-lt"/>
        </a:defRPr>
      </a:lvl8pPr>
      <a:lvl9pPr marL="3886200" indent="-228600" algn="l" rtl="0" eaLnBrk="1" fontAlgn="base" hangingPunct="1">
        <a:spcBef>
          <a:spcPct val="20000"/>
        </a:spcBef>
        <a:spcAft>
          <a:spcPct val="0"/>
        </a:spcAft>
        <a:buClr>
          <a:schemeClr val="tx2"/>
        </a:buClr>
        <a:buSzPct val="60000"/>
        <a:buFont typeface="Wingdings" panose="05000000000000000000" pitchFamily="2" charset="2"/>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36.xml"/><Relationship Id="rId4" Type="http://schemas.openxmlformats.org/officeDocument/2006/relationships/image" Target="../media/image5.jpe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9.xml"/><Relationship Id="rId1"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9.xml"/><Relationship Id="rId1"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0.xml"/><Relationship Id="rId1" Type="http://schemas.openxmlformats.org/officeDocument/2006/relationships/image" Target="../media/image6.jpe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50.xml"/><Relationship Id="rId2" Type="http://schemas.openxmlformats.org/officeDocument/2006/relationships/image" Target="../media/image17.png"/><Relationship Id="rId1" Type="http://schemas.openxmlformats.org/officeDocument/2006/relationships/image" Target="../media/image9.jpe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50.xml"/><Relationship Id="rId2" Type="http://schemas.openxmlformats.org/officeDocument/2006/relationships/image" Target="../media/image18.png"/><Relationship Id="rId1"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0.xml"/><Relationship Id="rId1"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0.xml"/><Relationship Id="rId1"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0.xml"/><Relationship Id="rId1"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50.xml"/><Relationship Id="rId1"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0.xml"/><Relationship Id="rId1"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7.xml"/><Relationship Id="rId1"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0.xml"/><Relationship Id="rId1"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50.xml"/><Relationship Id="rId1"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50.xml"/><Relationship Id="rId1" Type="http://schemas.openxmlformats.org/officeDocument/2006/relationships/image" Target="../media/image16.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51.xml"/><Relationship Id="rId1" Type="http://schemas.openxmlformats.org/officeDocument/2006/relationships/image" Target="../media/image19.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51.xml"/><Relationship Id="rId1" Type="http://schemas.openxmlformats.org/officeDocument/2006/relationships/image" Target="../media/image14.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52.xml"/><Relationship Id="rId1" Type="http://schemas.openxmlformats.org/officeDocument/2006/relationships/image" Target="../media/image2.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37.xml"/><Relationship Id="rId1" Type="http://schemas.openxmlformats.org/officeDocument/2006/relationships/image" Target="../media/image14.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37.xml"/><Relationship Id="rId1" Type="http://schemas.openxmlformats.org/officeDocument/2006/relationships/image" Target="../media/image6.jpe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48.xml"/><Relationship Id="rId2" Type="http://schemas.openxmlformats.org/officeDocument/2006/relationships/image" Target="../media/image8.jpeg"/><Relationship Id="rId1"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9.xml"/><Relationship Id="rId1" Type="http://schemas.openxmlformats.org/officeDocument/2006/relationships/image" Target="../media/image9.jpe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49.xml"/><Relationship Id="rId2" Type="http://schemas.openxmlformats.org/officeDocument/2006/relationships/image" Target="../media/image11.png"/><Relationship Id="rId1"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9.xml"/><Relationship Id="rId1"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9.xml"/><Relationship Id="rId1"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9.xml"/><Relationship Id="rId1"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9.xml"/><Relationship Id="rId1"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16387" name="Picture 3" descr="strip1"/>
          <p:cNvPicPr>
            <a:picLocks noChangeAspect="1" noChangeArrowheads="1"/>
          </p:cNvPicPr>
          <p:nvPr/>
        </p:nvPicPr>
        <p:blipFill>
          <a:blip r:embed="rId2" cstate="print"/>
          <a:srcRect/>
          <a:stretch>
            <a:fillRect/>
          </a:stretch>
        </p:blipFill>
        <p:spPr bwMode="auto">
          <a:xfrm>
            <a:off x="1066800" y="947192"/>
            <a:ext cx="7620000" cy="76200"/>
          </a:xfrm>
          <a:prstGeom prst="rect">
            <a:avLst/>
          </a:prstGeom>
          <a:noFill/>
          <a:ln w="9525">
            <a:noFill/>
            <a:miter lim="800000"/>
            <a:headEnd/>
            <a:tailEnd/>
          </a:ln>
        </p:spPr>
      </p:pic>
      <p:sp>
        <p:nvSpPr>
          <p:cNvPr id="3076" name="Rectangle 5"/>
          <p:cNvSpPr>
            <a:spLocks noChangeArrowheads="1"/>
          </p:cNvSpPr>
          <p:nvPr/>
        </p:nvSpPr>
        <p:spPr bwMode="auto">
          <a:xfrm>
            <a:off x="1319942" y="76200"/>
            <a:ext cx="7024836" cy="792088"/>
          </a:xfrm>
          <a:prstGeom prst="rect">
            <a:avLst/>
          </a:prstGeom>
          <a:solidFill>
            <a:srgbClr val="FFFFFF"/>
          </a:solidFill>
          <a:ln w="9525">
            <a:noFill/>
            <a:miter lim="800000"/>
          </a:ln>
        </p:spPr>
        <p:txBody>
          <a:bodyPr anchor="ctr"/>
          <a:lstStyle/>
          <a:p>
            <a:pPr algn="ctr" eaLnBrk="0" fontAlgn="auto" hangingPunct="0">
              <a:spcBef>
                <a:spcPts val="0"/>
              </a:spcBef>
              <a:spcAft>
                <a:spcPts val="0"/>
              </a:spcAft>
              <a:defRPr/>
            </a:pPr>
            <a:r>
              <a:rPr lang="en-US" sz="2800" b="1" dirty="0">
                <a:solidFill>
                  <a:schemeClr val="bg1">
                    <a:lumMod val="75000"/>
                    <a:lumOff val="25000"/>
                  </a:schemeClr>
                </a:solidFill>
                <a:latin typeface="Tahoma" panose="020B0604030504040204" pitchFamily="34" charset="0"/>
                <a:cs typeface="+mn-cs"/>
              </a:rPr>
              <a:t>College Name</a:t>
            </a:r>
            <a:endParaRPr lang="en-US" sz="2800" b="1" dirty="0">
              <a:solidFill>
                <a:schemeClr val="bg1">
                  <a:lumMod val="75000"/>
                  <a:lumOff val="25000"/>
                </a:schemeClr>
              </a:solidFill>
              <a:latin typeface="Tahoma" panose="020B0604030504040204" pitchFamily="34" charset="0"/>
              <a:cs typeface="+mn-cs"/>
            </a:endParaRPr>
          </a:p>
        </p:txBody>
      </p:sp>
      <p:sp>
        <p:nvSpPr>
          <p:cNvPr id="16389" name="Text Box 9"/>
          <p:cNvSpPr txBox="1">
            <a:spLocks noChangeArrowheads="1"/>
          </p:cNvSpPr>
          <p:nvPr/>
        </p:nvSpPr>
        <p:spPr bwMode="auto">
          <a:xfrm>
            <a:off x="609600" y="5221068"/>
            <a:ext cx="9316903" cy="783590"/>
          </a:xfrm>
          <a:prstGeom prst="rect">
            <a:avLst/>
          </a:prstGeom>
          <a:noFill/>
          <a:ln w="9525">
            <a:noFill/>
            <a:miter lim="800000"/>
          </a:ln>
        </p:spPr>
        <p:txBody>
          <a:bodyPr wrap="square">
            <a:spAutoFit/>
          </a:bodyPr>
          <a:lstStyle/>
          <a:p>
            <a:pPr eaLnBrk="0" hangingPunct="0">
              <a:spcBef>
                <a:spcPct val="50000"/>
              </a:spcBef>
            </a:pPr>
            <a:r>
              <a:rPr lang="en-US" b="1" dirty="0" smtClean="0">
                <a:latin typeface="+mn-lt"/>
                <a:cs typeface="Times New Roman" panose="02020603050405020304" pitchFamily="18" charset="0"/>
              </a:rPr>
              <a:t>Submitted </a:t>
            </a:r>
            <a:r>
              <a:rPr lang="en-US" b="1" dirty="0">
                <a:latin typeface="+mn-lt"/>
                <a:cs typeface="Times New Roman" panose="02020603050405020304" pitchFamily="18" charset="0"/>
              </a:rPr>
              <a:t>To:	 </a:t>
            </a:r>
            <a:r>
              <a:rPr lang="en-US" b="1" dirty="0" smtClean="0">
                <a:latin typeface="+mn-lt"/>
                <a:cs typeface="Times New Roman" panose="02020603050405020304" pitchFamily="18" charset="0"/>
              </a:rPr>
              <a:t>             		       </a:t>
            </a:r>
            <a:r>
              <a:rPr lang="en-US" b="1" dirty="0" smtClean="0">
                <a:latin typeface="+mn-lt"/>
                <a:cs typeface="Times New Roman" panose="02020603050405020304" pitchFamily="18" charset="0"/>
              </a:rPr>
              <a:t>Submitted </a:t>
            </a:r>
            <a:r>
              <a:rPr lang="en-US" b="1" dirty="0">
                <a:latin typeface="+mn-lt"/>
                <a:cs typeface="Times New Roman" panose="02020603050405020304" pitchFamily="18" charset="0"/>
              </a:rPr>
              <a:t>By:</a:t>
            </a:r>
            <a:r>
              <a:rPr lang="en-US" b="1" dirty="0" smtClean="0">
                <a:latin typeface="+mn-lt"/>
                <a:cs typeface="Times New Roman" panose="02020603050405020304" pitchFamily="18" charset="0"/>
              </a:rPr>
              <a:t> </a:t>
            </a:r>
            <a:endParaRPr lang="en-US" b="1" dirty="0" smtClean="0">
              <a:latin typeface="+mn-lt"/>
              <a:cs typeface="Times New Roman" panose="02020603050405020304" pitchFamily="18" charset="0"/>
            </a:endParaRPr>
          </a:p>
          <a:p>
            <a:pPr eaLnBrk="0" hangingPunct="0">
              <a:spcBef>
                <a:spcPct val="50000"/>
              </a:spcBef>
            </a:pPr>
            <a:r>
              <a:rPr lang="en-US" b="1" dirty="0" smtClean="0">
                <a:latin typeface="+mn-lt"/>
                <a:cs typeface="Times New Roman" panose="02020603050405020304" pitchFamily="18" charset="0"/>
              </a:rPr>
              <a:t>                                                                      </a:t>
            </a:r>
            <a:r>
              <a:rPr lang="en-US" b="1" dirty="0" smtClean="0">
                <a:latin typeface="+mn-lt"/>
                <a:cs typeface="Times New Roman" panose="02020603050405020304" pitchFamily="18" charset="0"/>
                <a:sym typeface="+mn-ea"/>
              </a:rPr>
              <a:t>Abdus Sattar</a:t>
            </a:r>
            <a:r>
              <a:rPr lang="en-US" b="1" dirty="0" smtClean="0">
                <a:latin typeface="+mn-lt"/>
                <a:cs typeface="Times New Roman" panose="02020603050405020304" pitchFamily="18" charset="0"/>
              </a:rPr>
              <a:t>                        </a:t>
            </a:r>
            <a:r>
              <a:rPr lang="en-US" b="1" dirty="0" smtClean="0">
                <a:latin typeface="+mn-lt"/>
                <a:cs typeface="Times New Roman" panose="02020603050405020304" pitchFamily="18" charset="0"/>
              </a:rPr>
              <a:t>                       </a:t>
            </a:r>
            <a:endParaRPr lang="en-US" b="1" dirty="0">
              <a:latin typeface="+mn-lt"/>
              <a:cs typeface="Times New Roman" panose="02020603050405020304" pitchFamily="18" charset="0"/>
            </a:endParaRPr>
          </a:p>
        </p:txBody>
      </p:sp>
      <p:sp>
        <p:nvSpPr>
          <p:cNvPr id="8" name="Rectangle 7"/>
          <p:cNvSpPr/>
          <p:nvPr/>
        </p:nvSpPr>
        <p:spPr>
          <a:xfrm>
            <a:off x="2285222" y="1828800"/>
            <a:ext cx="5302250" cy="1568450"/>
          </a:xfrm>
          <a:prstGeom prst="rect">
            <a:avLst/>
          </a:prstGeom>
          <a:noFill/>
        </p:spPr>
        <p:txBody>
          <a:bodyPr wrap="none">
            <a:spAutoFit/>
          </a:bodyPr>
          <a:lstStyle/>
          <a:p>
            <a:pPr algn="ctr" fontAlgn="auto">
              <a:spcBef>
                <a:spcPts val="0"/>
              </a:spcBef>
              <a:spcAft>
                <a:spcPts val="0"/>
              </a:spcAft>
              <a:defRPr/>
            </a:pPr>
            <a:r>
              <a:rPr lang="en-US" altLang="en-US" sz="4800" b="1" dirty="0">
                <a:solidFill>
                  <a:srgbClr val="FF0000"/>
                </a:solidFill>
                <a:latin typeface="Times New Roman" panose="02020603050405020304" pitchFamily="18" charset="0"/>
                <a:cs typeface="Times New Roman" panose="02020603050405020304" pitchFamily="18" charset="0"/>
              </a:rPr>
              <a:t>Mushroom</a:t>
            </a:r>
            <a:r>
              <a:rPr lang="en-US" altLang="en-US" sz="4800" b="1" dirty="0">
                <a:solidFill>
                  <a:schemeClr val="accent6">
                    <a:lumMod val="50000"/>
                  </a:schemeClr>
                </a:solidFill>
                <a:latin typeface="Times New Roman" panose="02020603050405020304" pitchFamily="18" charset="0"/>
                <a:cs typeface="Times New Roman" panose="02020603050405020304" pitchFamily="18" charset="0"/>
              </a:rPr>
              <a:t> </a:t>
            </a:r>
            <a:br>
              <a:rPr lang="en-US" altLang="en-US" sz="4800" b="1" dirty="0">
                <a:solidFill>
                  <a:schemeClr val="accent6">
                    <a:lumMod val="50000"/>
                  </a:schemeClr>
                </a:solidFill>
                <a:latin typeface="Times New Roman" panose="02020603050405020304" pitchFamily="18" charset="0"/>
                <a:cs typeface="Times New Roman" panose="02020603050405020304" pitchFamily="18" charset="0"/>
              </a:rPr>
            </a:br>
            <a:r>
              <a:rPr lang="en-US" altLang="en-US" sz="4800" b="1" dirty="0">
                <a:solidFill>
                  <a:srgbClr val="FFFF00"/>
                </a:solidFill>
                <a:latin typeface="Times New Roman" panose="02020603050405020304" pitchFamily="18" charset="0"/>
                <a:cs typeface="Times New Roman" panose="02020603050405020304" pitchFamily="18" charset="0"/>
              </a:rPr>
              <a:t>Culture Technology</a:t>
            </a:r>
            <a:endParaRPr lang="en-US" sz="4800" b="1" spc="300" dirty="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endParaRPr>
          </a:p>
        </p:txBody>
      </p:sp>
      <p:pic>
        <p:nvPicPr>
          <p:cNvPr id="2" name="Picture 1" descr="mushroomsss"/>
          <p:cNvPicPr>
            <a:picLocks noChangeAspect="1"/>
          </p:cNvPicPr>
          <p:nvPr/>
        </p:nvPicPr>
        <p:blipFill>
          <a:blip r:embed="rId3"/>
          <a:stretch>
            <a:fillRect/>
          </a:stretch>
        </p:blipFill>
        <p:spPr>
          <a:xfrm>
            <a:off x="132080" y="1143000"/>
            <a:ext cx="1701800" cy="1701800"/>
          </a:xfrm>
          <a:prstGeom prst="rect">
            <a:avLst/>
          </a:prstGeom>
        </p:spPr>
      </p:pic>
      <p:pic>
        <p:nvPicPr>
          <p:cNvPr id="5" name="Picture 4" descr="mushhhhhh"/>
          <p:cNvPicPr>
            <a:picLocks noChangeAspect="1"/>
          </p:cNvPicPr>
          <p:nvPr/>
        </p:nvPicPr>
        <p:blipFill>
          <a:blip r:embed="rId4"/>
          <a:stretch>
            <a:fillRect/>
          </a:stretch>
        </p:blipFill>
        <p:spPr>
          <a:xfrm>
            <a:off x="6781800" y="1066800"/>
            <a:ext cx="2002790" cy="1539875"/>
          </a:xfrm>
          <a:prstGeom prst="rect">
            <a:avLst/>
          </a:prstGeom>
        </p:spPr>
      </p:pic>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71683" name="TextBox 6"/>
          <p:cNvSpPr txBox="1">
            <a:spLocks noChangeArrowheads="1"/>
          </p:cNvSpPr>
          <p:nvPr/>
        </p:nvSpPr>
        <p:spPr bwMode="auto">
          <a:xfrm>
            <a:off x="2133600" y="370582"/>
            <a:ext cx="474027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US" altLang="en-US" b="1" dirty="0" smtClean="0">
                <a:solidFill>
                  <a:schemeClr val="tx1"/>
                </a:solidFill>
                <a:latin typeface="Times New Roman" panose="02020603050405020304" pitchFamily="18" charset="0"/>
                <a:cs typeface="Times New Roman" panose="02020603050405020304" pitchFamily="18" charset="0"/>
              </a:rPr>
              <a:t>Importance of Mushroom Cultivation</a:t>
            </a:r>
            <a:endParaRPr lang="en-US" altLang="en-US" b="1" dirty="0" smtClean="0">
              <a:solidFill>
                <a:schemeClr val="tx1"/>
              </a:solidFill>
              <a:latin typeface="Times New Roman" panose="02020603050405020304" pitchFamily="18" charset="0"/>
              <a:cs typeface="Times New Roman" panose="02020603050405020304" pitchFamily="18" charset="0"/>
            </a:endParaRPr>
          </a:p>
        </p:txBody>
      </p:sp>
      <p:sp>
        <p:nvSpPr>
          <p:cNvPr id="71685" name="Content Placeholder 2"/>
          <p:cNvSpPr txBox="1"/>
          <p:nvPr/>
        </p:nvSpPr>
        <p:spPr bwMode="auto">
          <a:xfrm>
            <a:off x="990600" y="1524000"/>
            <a:ext cx="7772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r>
              <a:rPr lang="en-US" sz="2800" dirty="0" smtClean="0"/>
              <a:t>Our country has resources, potential for large scale production of mushrooms both for domestic consumption and export. These are cultivated all over the world. </a:t>
            </a:r>
            <a:endParaRPr lang="en-US" sz="2800" dirty="0" smtClean="0"/>
          </a:p>
          <a:p>
            <a:r>
              <a:rPr lang="en-US" sz="2800" dirty="0" smtClean="0"/>
              <a:t>Though mushroom cultivation is known from time immemorial its cultivation in India started in 1943 when Volvariella voilvacea was cultivated at Coimbatore, Agaricus bisporus and Pleurorus sojar caju were cultivated in 1966 and 1970 respectively.</a:t>
            </a:r>
            <a:endParaRPr lang="en-US" sz="2800" dirty="0"/>
          </a:p>
        </p:txBody>
      </p:sp>
      <p:sp>
        <p:nvSpPr>
          <p:cNvPr id="71686" name="Slide Number Placeholder 1"/>
          <p:cNvSpPr txBox="1"/>
          <p:nvPr/>
        </p:nvSpPr>
        <p:spPr bwMode="auto">
          <a:xfrm>
            <a:off x="6629400" y="5791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dirty="0" smtClean="0">
                <a:latin typeface="Times New Roman" panose="02020603050405020304"/>
                <a:cs typeface="Times New Roman" panose="02020603050405020304"/>
              </a:rPr>
              <a:t>●●●</a:t>
            </a:r>
            <a:endParaRPr lang="en-US" altLang="en-US" sz="1400" dirty="0" smtClean="0">
              <a:latin typeface="Myriad Web Pro" charset="0"/>
            </a:endParaRPr>
          </a:p>
          <a:p>
            <a:pPr algn="r" eaLnBrk="1" hangingPunct="1">
              <a:spcBef>
                <a:spcPct val="0"/>
              </a:spcBef>
              <a:buFontTx/>
              <a:buNone/>
            </a:pPr>
            <a:fld id="{F3A21016-E51D-4AAE-8DF1-DF6B1BFA55A8}" type="slidenum">
              <a:rPr lang="en-US" altLang="en-US" sz="1400" smtClean="0">
                <a:solidFill>
                  <a:srgbClr val="0039A6"/>
                </a:solidFill>
                <a:latin typeface="Myriad Web Pro" charset="0"/>
              </a:rPr>
            </a:fld>
            <a:endParaRPr lang="en-US" altLang="en-US" sz="1400" dirty="0">
              <a:solidFill>
                <a:srgbClr val="0039A6"/>
              </a:solidFill>
              <a:latin typeface="Myriad Web Pro"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71683" name="TextBox 6"/>
          <p:cNvSpPr txBox="1">
            <a:spLocks noChangeArrowheads="1"/>
          </p:cNvSpPr>
          <p:nvPr/>
        </p:nvSpPr>
        <p:spPr bwMode="auto">
          <a:xfrm>
            <a:off x="2133600" y="370582"/>
            <a:ext cx="474027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US" altLang="en-US" b="1" dirty="0" smtClean="0">
                <a:solidFill>
                  <a:schemeClr val="bg1"/>
                </a:solidFill>
                <a:highlight>
                  <a:srgbClr val="C0C0C0"/>
                </a:highlight>
                <a:latin typeface="Times New Roman" panose="02020603050405020304" pitchFamily="18" charset="0"/>
                <a:cs typeface="Times New Roman" panose="02020603050405020304" pitchFamily="18" charset="0"/>
              </a:rPr>
              <a:t>Importance of Mushroom Cultivation</a:t>
            </a:r>
            <a:endParaRPr lang="en-US" altLang="en-US" b="1" dirty="0" smtClean="0">
              <a:solidFill>
                <a:schemeClr val="bg1"/>
              </a:solidFill>
              <a:highlight>
                <a:srgbClr val="C0C0C0"/>
              </a:highlight>
              <a:latin typeface="Times New Roman" panose="02020603050405020304" pitchFamily="18" charset="0"/>
              <a:cs typeface="Times New Roman" panose="02020603050405020304" pitchFamily="18" charset="0"/>
            </a:endParaRPr>
          </a:p>
        </p:txBody>
      </p:sp>
      <p:sp>
        <p:nvSpPr>
          <p:cNvPr id="71685" name="Content Placeholder 2"/>
          <p:cNvSpPr txBox="1"/>
          <p:nvPr/>
        </p:nvSpPr>
        <p:spPr bwMode="auto">
          <a:xfrm>
            <a:off x="838200" y="1524000"/>
            <a:ext cx="7772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r>
              <a:rPr lang="en-US" sz="2800" dirty="0" smtClean="0"/>
              <a:t>In spite of it, mushroom cultivation in India is only 0.09% of world production. </a:t>
            </a:r>
            <a:endParaRPr lang="en-US" sz="2800" dirty="0" smtClean="0"/>
          </a:p>
          <a:p>
            <a:r>
              <a:rPr lang="en-US" sz="2800" dirty="0" smtClean="0"/>
              <a:t>However, Indian Govt., has recognized the importance of mushrooms under changed conditions and established a national research centre at Solan, Himachal Pradesh where an intensive research have been carried out on different aspects of mushrooms, their cultivation to motivate people of India for the use of mushroom as a part of their diet.</a:t>
            </a:r>
            <a:endParaRPr lang="en-US" sz="2800" dirty="0" smtClean="0"/>
          </a:p>
          <a:p>
            <a:pPr>
              <a:buNone/>
            </a:pPr>
            <a:br>
              <a:rPr lang="en-US" sz="2800" b="1" dirty="0" smtClean="0"/>
            </a:br>
            <a:endParaRPr lang="en-US" sz="2800" dirty="0"/>
          </a:p>
        </p:txBody>
      </p:sp>
      <p:sp>
        <p:nvSpPr>
          <p:cNvPr id="71686" name="Slide Number Placeholder 1"/>
          <p:cNvSpPr txBox="1"/>
          <p:nvPr/>
        </p:nvSpPr>
        <p:spPr bwMode="auto">
          <a:xfrm>
            <a:off x="6629400" y="5791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dirty="0" smtClean="0">
                <a:latin typeface="Times New Roman" panose="02020603050405020304"/>
                <a:cs typeface="Times New Roman" panose="02020603050405020304"/>
              </a:rPr>
              <a:t>●●●</a:t>
            </a:r>
            <a:endParaRPr lang="en-US" altLang="en-US" sz="1400" dirty="0" smtClean="0">
              <a:latin typeface="Myriad Web Pro" charset="0"/>
            </a:endParaRPr>
          </a:p>
          <a:p>
            <a:pPr algn="r" eaLnBrk="1" hangingPunct="1">
              <a:spcBef>
                <a:spcPct val="0"/>
              </a:spcBef>
              <a:buFontTx/>
              <a:buNone/>
            </a:pPr>
            <a:fld id="{F3A21016-E51D-4AAE-8DF1-DF6B1BFA55A8}" type="slidenum">
              <a:rPr lang="en-US" altLang="en-US" sz="1400" smtClean="0">
                <a:solidFill>
                  <a:srgbClr val="0039A6"/>
                </a:solidFill>
                <a:latin typeface="Myriad Web Pro" charset="0"/>
              </a:rPr>
            </a:fld>
            <a:endParaRPr lang="en-US" altLang="en-US" sz="1400" dirty="0">
              <a:solidFill>
                <a:srgbClr val="0039A6"/>
              </a:solidFill>
              <a:latin typeface="Myriad Web Pro"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457200"/>
            <a:ext cx="8763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US" altLang="en-US" b="1" dirty="0" smtClean="0">
                <a:solidFill>
                  <a:srgbClr val="0536C6"/>
                </a:solidFill>
                <a:highlight>
                  <a:srgbClr val="C0C0C0"/>
                </a:highlight>
                <a:latin typeface="Times New Roman" panose="02020603050405020304" pitchFamily="18" charset="0"/>
                <a:cs typeface="Times New Roman" panose="02020603050405020304" pitchFamily="18" charset="0"/>
              </a:rPr>
              <a:t>Classification of Edible</a:t>
            </a:r>
            <a:endParaRPr lang="en-US" altLang="en-US" b="1" dirty="0" smtClean="0">
              <a:solidFill>
                <a:srgbClr val="0536C6"/>
              </a:solidFill>
              <a:highlight>
                <a:srgbClr val="C0C0C0"/>
              </a:highlight>
              <a:latin typeface="Times New Roman" panose="02020603050405020304" pitchFamily="18" charset="0"/>
              <a:cs typeface="Times New Roman" panose="02020603050405020304" pitchFamily="18" charset="0"/>
            </a:endParaRPr>
          </a:p>
          <a:p>
            <a:pPr algn="ctr" eaLnBrk="1" hangingPunct="1">
              <a:spcBef>
                <a:spcPct val="0"/>
              </a:spcBef>
              <a:buNone/>
            </a:pPr>
            <a:r>
              <a:rPr lang="en-US" altLang="en-US" b="1" dirty="0" smtClean="0">
                <a:solidFill>
                  <a:srgbClr val="0536C6"/>
                </a:solidFill>
                <a:highlight>
                  <a:srgbClr val="C0C0C0"/>
                </a:highlight>
                <a:latin typeface="Times New Roman" panose="02020603050405020304" pitchFamily="18" charset="0"/>
                <a:cs typeface="Times New Roman" panose="02020603050405020304" pitchFamily="18" charset="0"/>
              </a:rPr>
              <a:t> </a:t>
            </a:r>
            <a:r>
              <a:rPr lang="en-US" altLang="en-US" b="1" dirty="0" smtClean="0">
                <a:solidFill>
                  <a:srgbClr val="0536C6"/>
                </a:solidFill>
                <a:highlight>
                  <a:srgbClr val="C0C0C0"/>
                </a:highlight>
                <a:latin typeface="Times New Roman" panose="02020603050405020304" pitchFamily="18" charset="0"/>
                <a:cs typeface="Times New Roman" panose="02020603050405020304" pitchFamily="18" charset="0"/>
              </a:rPr>
              <a:t>Mushrooms</a:t>
            </a:r>
            <a:endParaRPr lang="en-US" altLang="en-US" b="1" dirty="0" smtClean="0">
              <a:solidFill>
                <a:srgbClr val="0536C6"/>
              </a:solidFill>
              <a:highlight>
                <a:srgbClr val="C0C0C0"/>
              </a:highlight>
              <a:latin typeface="Times New Roman" panose="02020603050405020304" pitchFamily="18" charset="0"/>
              <a:cs typeface="Times New Roman" panose="02020603050405020304" pitchFamily="18" charset="0"/>
            </a:endParaRPr>
          </a:p>
        </p:txBody>
      </p:sp>
      <p:sp>
        <p:nvSpPr>
          <p:cNvPr id="2" name="TextBox 1"/>
          <p:cNvSpPr txBox="1"/>
          <p:nvPr/>
        </p:nvSpPr>
        <p:spPr>
          <a:xfrm>
            <a:off x="949325" y="1853148"/>
            <a:ext cx="8423275" cy="3785652"/>
          </a:xfrm>
          <a:prstGeom prst="rect">
            <a:avLst/>
          </a:prstGeom>
          <a:noFill/>
        </p:spPr>
        <p:txBody>
          <a:bodyPr wrap="square">
            <a:spAutoFit/>
          </a:bodyPr>
          <a:lstStyle/>
          <a:p>
            <a:pPr>
              <a:buFont typeface="Arial" panose="020B0604020202020204" pitchFamily="34" charset="0"/>
              <a:buChar char="•"/>
            </a:pPr>
            <a:r>
              <a:rPr lang="en-US" sz="3000" dirty="0" smtClean="0">
                <a:solidFill>
                  <a:schemeClr val="tx1"/>
                </a:solidFill>
                <a:highlight>
                  <a:srgbClr val="000080"/>
                </a:highlight>
              </a:rPr>
              <a:t>Edible mushrooms are classified according to taxonomic position as well as their natural habitat. </a:t>
            </a:r>
            <a:endParaRPr lang="en-US" sz="3000" dirty="0" smtClean="0">
              <a:solidFill>
                <a:schemeClr val="tx1"/>
              </a:solidFill>
              <a:highlight>
                <a:srgbClr val="000080"/>
              </a:highlight>
            </a:endParaRPr>
          </a:p>
          <a:p>
            <a:pPr>
              <a:buFont typeface="Arial" panose="020B0604020202020204" pitchFamily="34" charset="0"/>
              <a:buChar char="•"/>
            </a:pPr>
            <a:r>
              <a:rPr lang="en-US" sz="3000" dirty="0" smtClean="0">
                <a:solidFill>
                  <a:schemeClr val="tx1"/>
                </a:solidFill>
                <a:highlight>
                  <a:srgbClr val="000080"/>
                </a:highlight>
              </a:rPr>
              <a:t>The taxonomy of mushrooms is a fascinating field, both morphological characters of fruit body, spore production and spore color proved to be useful. </a:t>
            </a:r>
            <a:endParaRPr lang="en-US" sz="3000" dirty="0" smtClean="0">
              <a:solidFill>
                <a:schemeClr val="tx1"/>
              </a:solidFill>
              <a:highlight>
                <a:srgbClr val="000080"/>
              </a:highlight>
            </a:endParaRPr>
          </a:p>
          <a:p>
            <a:pPr>
              <a:buFont typeface="Arial" panose="020B0604020202020204" pitchFamily="34" charset="0"/>
              <a:buChar char="•"/>
            </a:pPr>
            <a:r>
              <a:rPr lang="en-US" sz="3000" dirty="0" smtClean="0">
                <a:solidFill>
                  <a:schemeClr val="tx1"/>
                </a:solidFill>
                <a:highlight>
                  <a:srgbClr val="000080"/>
                </a:highlight>
              </a:rPr>
              <a:t>The spore print which can be obtained by placing cut fruit body on white paper are covered with a beljar for overnight</a:t>
            </a:r>
            <a:r>
              <a:rPr lang="en-US" sz="3000" dirty="0" smtClean="0">
                <a:solidFill>
                  <a:schemeClr val="bg1"/>
                </a:solidFill>
              </a:rPr>
              <a:t>.</a:t>
            </a:r>
            <a:endParaRPr lang="en-US" sz="3000" dirty="0" smtClean="0">
              <a:solidFill>
                <a:schemeClr val="bg1"/>
              </a:solidFill>
            </a:endParaRPr>
          </a:p>
        </p:txBody>
      </p:sp>
      <p:sp>
        <p:nvSpPr>
          <p:cNvPr id="22533"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dirty="0" smtClean="0">
                <a:latin typeface="Times New Roman" panose="02020603050405020304"/>
                <a:cs typeface="Times New Roman" panose="02020603050405020304"/>
              </a:rPr>
              <a:t>●●●</a:t>
            </a: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fld>
            <a:endParaRPr lang="en-US" altLang="en-US" sz="1400" dirty="0">
              <a:solidFill>
                <a:srgbClr val="0039A6"/>
              </a:solidFill>
              <a:latin typeface="Myriad Web Pro"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304800"/>
            <a:ext cx="8763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US" altLang="en-US" sz="3600" b="1" dirty="0" smtClean="0">
                <a:solidFill>
                  <a:srgbClr val="0536C6"/>
                </a:solidFill>
                <a:latin typeface="Times New Roman" panose="02020603050405020304" pitchFamily="18" charset="0"/>
                <a:cs typeface="Times New Roman" panose="02020603050405020304" pitchFamily="18" charset="0"/>
              </a:rPr>
              <a:t>Classification of Edible </a:t>
            </a:r>
            <a:endParaRPr lang="en-US" altLang="en-US" sz="3600" b="1" dirty="0" smtClean="0">
              <a:solidFill>
                <a:srgbClr val="0536C6"/>
              </a:solidFill>
              <a:latin typeface="Times New Roman" panose="02020603050405020304" pitchFamily="18" charset="0"/>
              <a:cs typeface="Times New Roman" panose="02020603050405020304" pitchFamily="18" charset="0"/>
            </a:endParaRPr>
          </a:p>
          <a:p>
            <a:pPr algn="ctr" eaLnBrk="1" hangingPunct="1">
              <a:spcBef>
                <a:spcPct val="0"/>
              </a:spcBef>
              <a:buNone/>
            </a:pPr>
            <a:r>
              <a:rPr lang="en-US" altLang="en-US" sz="3600" b="1" dirty="0" smtClean="0">
                <a:solidFill>
                  <a:srgbClr val="0536C6"/>
                </a:solidFill>
                <a:latin typeface="Times New Roman" panose="02020603050405020304" pitchFamily="18" charset="0"/>
                <a:cs typeface="Times New Roman" panose="02020603050405020304" pitchFamily="18" charset="0"/>
              </a:rPr>
              <a:t>Mushrooms</a:t>
            </a:r>
            <a:endParaRPr lang="en-US" altLang="en-US" sz="3600" b="1" dirty="0" smtClean="0">
              <a:solidFill>
                <a:srgbClr val="0536C6"/>
              </a:solidFill>
              <a:latin typeface="Times New Roman" panose="02020603050405020304" pitchFamily="18" charset="0"/>
              <a:cs typeface="Times New Roman" panose="02020603050405020304" pitchFamily="18" charset="0"/>
            </a:endParaRPr>
          </a:p>
        </p:txBody>
      </p:sp>
      <p:sp>
        <p:nvSpPr>
          <p:cNvPr id="22533"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dirty="0" smtClean="0">
                <a:latin typeface="Times New Roman" panose="02020603050405020304"/>
                <a:cs typeface="Times New Roman" panose="02020603050405020304"/>
              </a:rPr>
              <a:t>●●●</a:t>
            </a: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fld>
            <a:endParaRPr lang="en-US" altLang="en-US" sz="1400" dirty="0">
              <a:solidFill>
                <a:srgbClr val="0039A6"/>
              </a:solidFill>
              <a:latin typeface="Myriad Web Pro" charset="0"/>
            </a:endParaRPr>
          </a:p>
        </p:txBody>
      </p:sp>
      <p:pic>
        <p:nvPicPr>
          <p:cNvPr id="6" name="Picture 5" descr="-0.png"/>
          <p:cNvPicPr>
            <a:picLocks noChangeAspect="1"/>
          </p:cNvPicPr>
          <p:nvPr/>
        </p:nvPicPr>
        <p:blipFill>
          <a:blip r:embed="rId2"/>
          <a:stretch>
            <a:fillRect/>
          </a:stretch>
        </p:blipFill>
        <p:spPr>
          <a:xfrm>
            <a:off x="1143000" y="1676400"/>
            <a:ext cx="7202894" cy="4624629"/>
          </a:xfrm>
          <a:prstGeom prst="rect">
            <a:avLst/>
          </a:prstGeom>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152400" y="228600"/>
            <a:ext cx="8763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US" altLang="en-US" sz="3600" b="1" dirty="0" smtClean="0">
                <a:solidFill>
                  <a:srgbClr val="FF0000"/>
                </a:solidFill>
                <a:latin typeface="Times New Roman" panose="02020603050405020304" pitchFamily="18" charset="0"/>
                <a:cs typeface="Times New Roman" panose="02020603050405020304" pitchFamily="18" charset="0"/>
              </a:rPr>
              <a:t>Classification of Edible</a:t>
            </a:r>
            <a:endParaRPr lang="en-US" altLang="en-US" sz="3600" b="1" dirty="0" smtClean="0">
              <a:solidFill>
                <a:srgbClr val="FF0000"/>
              </a:solidFill>
              <a:latin typeface="Times New Roman" panose="02020603050405020304" pitchFamily="18" charset="0"/>
              <a:cs typeface="Times New Roman" panose="02020603050405020304" pitchFamily="18" charset="0"/>
            </a:endParaRPr>
          </a:p>
          <a:p>
            <a:pPr algn="ctr" eaLnBrk="1" hangingPunct="1">
              <a:spcBef>
                <a:spcPct val="0"/>
              </a:spcBef>
              <a:buNone/>
            </a:pPr>
            <a:r>
              <a:rPr lang="en-US" altLang="en-US" sz="3600" b="1" dirty="0" smtClean="0">
                <a:solidFill>
                  <a:srgbClr val="FF0000"/>
                </a:solidFill>
                <a:latin typeface="Times New Roman" panose="02020603050405020304" pitchFamily="18" charset="0"/>
                <a:cs typeface="Times New Roman" panose="02020603050405020304" pitchFamily="18" charset="0"/>
              </a:rPr>
              <a:t> Mushrooms</a:t>
            </a:r>
            <a:endParaRPr lang="en-US" alt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22533"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fld>
            <a:endParaRPr lang="en-US" altLang="en-US" sz="1400" dirty="0">
              <a:solidFill>
                <a:srgbClr val="0039A6"/>
              </a:solidFill>
              <a:latin typeface="Myriad Web Pro" charset="0"/>
            </a:endParaRPr>
          </a:p>
        </p:txBody>
      </p:sp>
      <p:pic>
        <p:nvPicPr>
          <p:cNvPr id="7" name="Picture 6" descr="01.png"/>
          <p:cNvPicPr>
            <a:picLocks noChangeAspect="1"/>
          </p:cNvPicPr>
          <p:nvPr/>
        </p:nvPicPr>
        <p:blipFill>
          <a:blip r:embed="rId2"/>
          <a:stretch>
            <a:fillRect/>
          </a:stretch>
        </p:blipFill>
        <p:spPr>
          <a:xfrm>
            <a:off x="1066800" y="1676400"/>
            <a:ext cx="7696200" cy="4800600"/>
          </a:xfrm>
          <a:prstGeom prst="rect">
            <a:avLst/>
          </a:prstGeom>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228600" y="247471"/>
            <a:ext cx="8763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US" altLang="en-US" sz="3600" b="1" dirty="0" smtClean="0">
                <a:solidFill>
                  <a:srgbClr val="0536C6"/>
                </a:solidFill>
                <a:latin typeface="Times New Roman" panose="02020603050405020304" pitchFamily="18" charset="0"/>
                <a:cs typeface="Times New Roman" panose="02020603050405020304" pitchFamily="18" charset="0"/>
              </a:rPr>
              <a:t>Steps in Mushroom </a:t>
            </a:r>
            <a:endParaRPr lang="en-US" altLang="en-US" sz="3600" b="1" dirty="0" smtClean="0">
              <a:solidFill>
                <a:srgbClr val="0536C6"/>
              </a:solidFill>
              <a:latin typeface="Times New Roman" panose="02020603050405020304" pitchFamily="18" charset="0"/>
              <a:cs typeface="Times New Roman" panose="02020603050405020304" pitchFamily="18" charset="0"/>
            </a:endParaRPr>
          </a:p>
          <a:p>
            <a:pPr algn="ctr" eaLnBrk="1" hangingPunct="1">
              <a:spcBef>
                <a:spcPct val="0"/>
              </a:spcBef>
              <a:buNone/>
            </a:pPr>
            <a:r>
              <a:rPr lang="en-US" altLang="en-US" sz="3600" b="1" dirty="0" smtClean="0">
                <a:solidFill>
                  <a:srgbClr val="0536C6"/>
                </a:solidFill>
                <a:latin typeface="Times New Roman" panose="02020603050405020304" pitchFamily="18" charset="0"/>
                <a:cs typeface="Times New Roman" panose="02020603050405020304" pitchFamily="18" charset="0"/>
              </a:rPr>
              <a:t>Cultivation</a:t>
            </a:r>
            <a:endParaRPr lang="en-US" altLang="en-US" sz="3600" b="1" dirty="0" smtClean="0">
              <a:solidFill>
                <a:srgbClr val="0536C6"/>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914400" y="1524000"/>
            <a:ext cx="8153400" cy="4662815"/>
          </a:xfrm>
          <a:prstGeom prst="rect">
            <a:avLst/>
          </a:prstGeom>
          <a:noFill/>
        </p:spPr>
        <p:txBody>
          <a:bodyPr wrap="square">
            <a:spAutoFit/>
          </a:bodyPr>
          <a:lstStyle/>
          <a:p>
            <a:r>
              <a:rPr lang="en-US" sz="2700" b="1" dirty="0" smtClean="0"/>
              <a:t>(i) Pure Culture:</a:t>
            </a:r>
            <a:endParaRPr lang="en-US" sz="2700" dirty="0" smtClean="0"/>
          </a:p>
          <a:p>
            <a:r>
              <a:rPr lang="en-US" sz="2700" dirty="0" smtClean="0"/>
              <a:t>Mushroom cultivation is carried out in the following manner. The selection of quality mushroom is an important aspect. It must have good quality in respect of growth conditions, taste, aroma, fruiting characters, disease and pests resistant along with long preservation quality</a:t>
            </a:r>
            <a:endParaRPr lang="en-US" sz="2700" dirty="0" smtClean="0"/>
          </a:p>
          <a:p>
            <a:r>
              <a:rPr lang="en-US" sz="2700" b="1" dirty="0" smtClean="0"/>
              <a:t>(ii) Spawn Production:</a:t>
            </a:r>
            <a:endParaRPr lang="en-US" sz="2700" dirty="0" smtClean="0"/>
          </a:p>
          <a:p>
            <a:r>
              <a:rPr lang="en-US" sz="2700" dirty="0" smtClean="0"/>
              <a:t>Good spawn production from monosporeculture is one of the methods of production. It should be fresh, fast growing, free from insects, moulds and mites.</a:t>
            </a:r>
            <a:endParaRPr lang="en-US" sz="2700" dirty="0"/>
          </a:p>
        </p:txBody>
      </p:sp>
      <p:sp>
        <p:nvSpPr>
          <p:cNvPr id="22533"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dirty="0" smtClean="0">
                <a:latin typeface="Times New Roman" panose="02020603050405020304"/>
                <a:cs typeface="Times New Roman" panose="02020603050405020304"/>
              </a:rPr>
              <a:t>●●●</a:t>
            </a: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fld>
            <a:endParaRPr lang="en-US" altLang="en-US" sz="1400" dirty="0">
              <a:solidFill>
                <a:srgbClr val="0039A6"/>
              </a:solidFill>
              <a:latin typeface="Myriad Web Pro"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228600" y="304800"/>
            <a:ext cx="8763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US" altLang="en-US" sz="3600" b="1" dirty="0" smtClean="0">
                <a:solidFill>
                  <a:srgbClr val="0536C6"/>
                </a:solidFill>
                <a:latin typeface="Times New Roman" panose="02020603050405020304" pitchFamily="18" charset="0"/>
                <a:cs typeface="Times New Roman" panose="02020603050405020304" pitchFamily="18" charset="0"/>
              </a:rPr>
              <a:t>Steps in </a:t>
            </a:r>
            <a:r>
              <a:rPr lang="en-US" altLang="en-US" sz="3600" b="1" dirty="0" smtClean="0">
                <a:solidFill>
                  <a:srgbClr val="0536C6"/>
                </a:solidFill>
                <a:latin typeface="Times New Roman" panose="02020603050405020304" pitchFamily="18" charset="0"/>
                <a:cs typeface="Times New Roman" panose="02020603050405020304" pitchFamily="18" charset="0"/>
              </a:rPr>
              <a:t>Mushroom</a:t>
            </a:r>
            <a:endParaRPr lang="en-US" altLang="en-US" sz="3600" b="1" dirty="0" smtClean="0">
              <a:solidFill>
                <a:srgbClr val="0536C6"/>
              </a:solidFill>
              <a:latin typeface="Times New Roman" panose="02020603050405020304" pitchFamily="18" charset="0"/>
              <a:cs typeface="Times New Roman" panose="02020603050405020304" pitchFamily="18" charset="0"/>
            </a:endParaRPr>
          </a:p>
          <a:p>
            <a:pPr algn="ctr" eaLnBrk="1" hangingPunct="1">
              <a:spcBef>
                <a:spcPct val="0"/>
              </a:spcBef>
              <a:buNone/>
            </a:pPr>
            <a:r>
              <a:rPr lang="en-US" altLang="en-US" sz="3600" b="1" dirty="0" smtClean="0">
                <a:solidFill>
                  <a:srgbClr val="0536C6"/>
                </a:solidFill>
                <a:latin typeface="Times New Roman" panose="02020603050405020304" pitchFamily="18" charset="0"/>
                <a:cs typeface="Times New Roman" panose="02020603050405020304" pitchFamily="18" charset="0"/>
              </a:rPr>
              <a:t> </a:t>
            </a:r>
            <a:r>
              <a:rPr lang="en-US" altLang="en-US" sz="3600" b="1" dirty="0" smtClean="0">
                <a:solidFill>
                  <a:srgbClr val="0536C6"/>
                </a:solidFill>
                <a:latin typeface="Times New Roman" panose="02020603050405020304" pitchFamily="18" charset="0"/>
                <a:cs typeface="Times New Roman" panose="02020603050405020304" pitchFamily="18" charset="0"/>
              </a:rPr>
              <a:t>Cultivation</a:t>
            </a:r>
            <a:endParaRPr lang="en-US" altLang="en-US" sz="3600" b="1" dirty="0" smtClean="0">
              <a:solidFill>
                <a:srgbClr val="0536C6"/>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1295400" y="1676400"/>
            <a:ext cx="7620000" cy="4662815"/>
          </a:xfrm>
          <a:prstGeom prst="rect">
            <a:avLst/>
          </a:prstGeom>
          <a:noFill/>
        </p:spPr>
        <p:txBody>
          <a:bodyPr wrap="square">
            <a:spAutoFit/>
          </a:bodyPr>
          <a:lstStyle/>
          <a:p>
            <a:r>
              <a:rPr lang="en-US" sz="2700" b="1" dirty="0" smtClean="0"/>
              <a:t>(iii) Preparation of Substrate/Beds:</a:t>
            </a:r>
            <a:endParaRPr lang="en-US" sz="2700" dirty="0" smtClean="0"/>
          </a:p>
          <a:p>
            <a:r>
              <a:rPr lang="en-US" sz="2700" dirty="0" smtClean="0"/>
              <a:t>Preparation of bed is another event. Substrate preparation varies with the mushroom. Either short term period or long term period of substrate preparation can be adapted. Finally it should be decomposed and support the growth of mushroom as well.</a:t>
            </a:r>
            <a:endParaRPr lang="en-US" sz="2700" dirty="0" smtClean="0"/>
          </a:p>
          <a:p>
            <a:r>
              <a:rPr lang="en-US" sz="2700" b="1" dirty="0" smtClean="0"/>
              <a:t>(iv) Spawning and Spawn Running:</a:t>
            </a:r>
            <a:endParaRPr lang="en-US" sz="2700" dirty="0" smtClean="0"/>
          </a:p>
          <a:p>
            <a:r>
              <a:rPr lang="en-US" sz="2700" dirty="0" smtClean="0"/>
              <a:t>Healthy spawn should be spread on the bed in any one of the methods of spawning and allowed to grow. Sufficient moisture has to be maintained.</a:t>
            </a:r>
            <a:endParaRPr lang="en-US" sz="2700" dirty="0"/>
          </a:p>
        </p:txBody>
      </p:sp>
      <p:sp>
        <p:nvSpPr>
          <p:cNvPr id="22533"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dirty="0" smtClean="0">
                <a:latin typeface="Times New Roman" panose="02020603050405020304"/>
                <a:cs typeface="Times New Roman" panose="02020603050405020304"/>
              </a:rPr>
              <a:t>●●●</a:t>
            </a: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fld>
            <a:endParaRPr lang="en-US" altLang="en-US" sz="1400" dirty="0">
              <a:solidFill>
                <a:srgbClr val="0039A6"/>
              </a:solidFill>
              <a:latin typeface="Myriad Web Pro"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152400" y="381000"/>
            <a:ext cx="8763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US" altLang="en-US" b="1" dirty="0" smtClean="0">
                <a:solidFill>
                  <a:schemeClr val="tx1"/>
                </a:solidFill>
                <a:highlight>
                  <a:srgbClr val="000000"/>
                </a:highlight>
                <a:latin typeface="Times New Roman" panose="02020603050405020304" pitchFamily="18" charset="0"/>
                <a:cs typeface="Times New Roman" panose="02020603050405020304" pitchFamily="18" charset="0"/>
              </a:rPr>
              <a:t>Steps in Mushroom </a:t>
            </a:r>
            <a:endParaRPr lang="en-US" altLang="en-US" b="1" dirty="0" smtClean="0">
              <a:solidFill>
                <a:schemeClr val="tx1"/>
              </a:solidFill>
              <a:highlight>
                <a:srgbClr val="000000"/>
              </a:highlight>
              <a:latin typeface="Times New Roman" panose="02020603050405020304" pitchFamily="18" charset="0"/>
              <a:cs typeface="Times New Roman" panose="02020603050405020304" pitchFamily="18" charset="0"/>
            </a:endParaRPr>
          </a:p>
          <a:p>
            <a:pPr algn="ctr" eaLnBrk="1" hangingPunct="1">
              <a:spcBef>
                <a:spcPct val="0"/>
              </a:spcBef>
              <a:buNone/>
            </a:pPr>
            <a:r>
              <a:rPr lang="en-US" altLang="en-US" b="1" dirty="0" smtClean="0">
                <a:solidFill>
                  <a:schemeClr val="tx1"/>
                </a:solidFill>
                <a:highlight>
                  <a:srgbClr val="000000"/>
                </a:highlight>
                <a:latin typeface="Times New Roman" panose="02020603050405020304" pitchFamily="18" charset="0"/>
                <a:cs typeface="Times New Roman" panose="02020603050405020304" pitchFamily="18" charset="0"/>
              </a:rPr>
              <a:t>Cultivation</a:t>
            </a:r>
            <a:endParaRPr lang="en-US" altLang="en-US" b="1" dirty="0" smtClean="0">
              <a:solidFill>
                <a:schemeClr val="tx1"/>
              </a:solidFill>
              <a:highlight>
                <a:srgbClr val="000000"/>
              </a:highlight>
              <a:latin typeface="Times New Roman" panose="02020603050405020304" pitchFamily="18" charset="0"/>
              <a:cs typeface="Times New Roman" panose="02020603050405020304" pitchFamily="18" charset="0"/>
            </a:endParaRPr>
          </a:p>
        </p:txBody>
      </p:sp>
      <p:sp>
        <p:nvSpPr>
          <p:cNvPr id="2" name="TextBox 1"/>
          <p:cNvSpPr txBox="1"/>
          <p:nvPr/>
        </p:nvSpPr>
        <p:spPr>
          <a:xfrm>
            <a:off x="1295400" y="1676400"/>
            <a:ext cx="7689957" cy="3970318"/>
          </a:xfrm>
          <a:prstGeom prst="rect">
            <a:avLst/>
          </a:prstGeom>
          <a:noFill/>
        </p:spPr>
        <p:txBody>
          <a:bodyPr wrap="square">
            <a:spAutoFit/>
          </a:bodyPr>
          <a:lstStyle/>
          <a:p>
            <a:r>
              <a:rPr lang="en-US" sz="2800" b="1" dirty="0" smtClean="0"/>
              <a:t>(v) Cropping:</a:t>
            </a:r>
            <a:endParaRPr lang="en-US" sz="2800" dirty="0" smtClean="0"/>
          </a:p>
          <a:p>
            <a:r>
              <a:rPr lang="en-US" sz="2800" dirty="0" smtClean="0"/>
              <a:t>Once budding appears, one should be ready to harvest. The bud grows to full fledge mushroom and just bloomed should be harvested. Care should be taken not to break mushroom mycelium.</a:t>
            </a:r>
            <a:endParaRPr lang="en-US" sz="2800" dirty="0" smtClean="0"/>
          </a:p>
          <a:p>
            <a:r>
              <a:rPr lang="en-US" sz="2800" b="1" dirty="0" smtClean="0"/>
              <a:t>(vi) Canning:</a:t>
            </a:r>
            <a:endParaRPr lang="en-US" sz="2800" dirty="0" smtClean="0"/>
          </a:p>
          <a:p>
            <a:r>
              <a:rPr lang="en-US" sz="2800" dirty="0" smtClean="0"/>
              <a:t>Mushrooms as far as possible are to be consumed freshly. If needed, they may be stored for a few days after canning as detailed in latter part.</a:t>
            </a:r>
            <a:endParaRPr lang="en-US" sz="2800" dirty="0"/>
          </a:p>
        </p:txBody>
      </p:sp>
      <p:sp>
        <p:nvSpPr>
          <p:cNvPr id="22533"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dirty="0" smtClean="0">
                <a:latin typeface="Times New Roman" panose="02020603050405020304"/>
                <a:cs typeface="Times New Roman" panose="02020603050405020304"/>
              </a:rPr>
              <a:t>●●●</a:t>
            </a: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fld>
            <a:endParaRPr lang="en-US" altLang="en-US" sz="1400" dirty="0">
              <a:solidFill>
                <a:srgbClr val="0039A6"/>
              </a:solidFill>
              <a:latin typeface="Myriad Web Pro"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228600" y="457200"/>
            <a:ext cx="8763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US" altLang="en-US" b="1" dirty="0" smtClean="0">
                <a:solidFill>
                  <a:srgbClr val="FF0000"/>
                </a:solidFill>
                <a:latin typeface="Times New Roman" panose="02020603050405020304" pitchFamily="18" charset="0"/>
                <a:cs typeface="Times New Roman" panose="02020603050405020304" pitchFamily="18" charset="0"/>
              </a:rPr>
              <a:t>Steps in Mushroom </a:t>
            </a:r>
            <a:endParaRPr lang="en-US" altLang="en-US" b="1" dirty="0" smtClean="0">
              <a:solidFill>
                <a:srgbClr val="FF0000"/>
              </a:solidFill>
              <a:latin typeface="Times New Roman" panose="02020603050405020304" pitchFamily="18" charset="0"/>
              <a:cs typeface="Times New Roman" panose="02020603050405020304" pitchFamily="18" charset="0"/>
            </a:endParaRPr>
          </a:p>
          <a:p>
            <a:pPr algn="ctr" eaLnBrk="1" hangingPunct="1">
              <a:spcBef>
                <a:spcPct val="0"/>
              </a:spcBef>
              <a:buNone/>
            </a:pPr>
            <a:r>
              <a:rPr lang="en-US" altLang="en-US" b="1" dirty="0" smtClean="0">
                <a:solidFill>
                  <a:srgbClr val="FF0000"/>
                </a:solidFill>
                <a:latin typeface="Times New Roman" panose="02020603050405020304" pitchFamily="18" charset="0"/>
                <a:cs typeface="Times New Roman" panose="02020603050405020304" pitchFamily="18" charset="0"/>
              </a:rPr>
              <a:t>Cultivation</a:t>
            </a:r>
            <a:endParaRPr lang="en-US" altLang="en-US" b="1" dirty="0" smtClean="0">
              <a:solidFill>
                <a:srgbClr val="FF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1196727" y="1600200"/>
            <a:ext cx="7871073" cy="4401205"/>
          </a:xfrm>
          <a:prstGeom prst="rect">
            <a:avLst/>
          </a:prstGeom>
          <a:noFill/>
        </p:spPr>
        <p:txBody>
          <a:bodyPr wrap="square">
            <a:spAutoFit/>
          </a:bodyPr>
          <a:lstStyle/>
          <a:p>
            <a:r>
              <a:rPr lang="en-US" sz="2800" b="1" dirty="0" smtClean="0"/>
              <a:t>(v) Canning of Mushrooms:</a:t>
            </a:r>
            <a:endParaRPr lang="en-US" sz="2800" dirty="0" smtClean="0"/>
          </a:p>
          <a:p>
            <a:r>
              <a:rPr lang="en-US" sz="2800" dirty="0" smtClean="0"/>
              <a:t>Mushrooms have a good taste when cooked fresh. However, canning is required when consumers are located in far off places.</a:t>
            </a:r>
            <a:endParaRPr lang="en-US" sz="2800" dirty="0" smtClean="0"/>
          </a:p>
          <a:p>
            <a:endParaRPr lang="en-US" sz="2800" dirty="0" smtClean="0"/>
          </a:p>
          <a:p>
            <a:r>
              <a:rPr lang="en-US" sz="2800" b="1" dirty="0" smtClean="0"/>
              <a:t>Following steps are involved in canning process or procedure:</a:t>
            </a:r>
            <a:endParaRPr lang="en-US" sz="2800" dirty="0" smtClean="0"/>
          </a:p>
          <a:p>
            <a:r>
              <a:rPr lang="en-US" sz="2800" dirty="0" smtClean="0"/>
              <a:t>1. Pre-Cleaning – Mushrooms are cleaned to remove foreign particles, soil etc.</a:t>
            </a:r>
            <a:endParaRPr lang="en-US" sz="2800" dirty="0" smtClean="0"/>
          </a:p>
          <a:p>
            <a:r>
              <a:rPr lang="en-US" sz="2800" dirty="0" smtClean="0"/>
              <a:t>2. Washing – Mushrooms are washed in water.</a:t>
            </a:r>
            <a:endParaRPr lang="en-US" sz="2800" dirty="0" smtClean="0"/>
          </a:p>
        </p:txBody>
      </p:sp>
      <p:sp>
        <p:nvSpPr>
          <p:cNvPr id="22533"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dirty="0" smtClean="0">
                <a:latin typeface="Times New Roman" panose="02020603050405020304"/>
                <a:cs typeface="Times New Roman" panose="02020603050405020304"/>
              </a:rPr>
              <a:t>●●●</a:t>
            </a: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fld>
            <a:endParaRPr lang="en-US" altLang="en-US" sz="1400" dirty="0">
              <a:solidFill>
                <a:srgbClr val="0039A6"/>
              </a:solidFill>
              <a:latin typeface="Myriad Web Pro"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228600" y="381000"/>
            <a:ext cx="8763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US" altLang="en-US" b="1" dirty="0" smtClean="0">
                <a:solidFill>
                  <a:srgbClr val="FF0000"/>
                </a:solidFill>
                <a:latin typeface="Times New Roman" panose="02020603050405020304" pitchFamily="18" charset="0"/>
                <a:cs typeface="Times New Roman" panose="02020603050405020304" pitchFamily="18" charset="0"/>
              </a:rPr>
              <a:t>Steps in Mushroom </a:t>
            </a:r>
            <a:endParaRPr lang="en-US" altLang="en-US" b="1" dirty="0" smtClean="0">
              <a:solidFill>
                <a:srgbClr val="FF0000"/>
              </a:solidFill>
              <a:latin typeface="Times New Roman" panose="02020603050405020304" pitchFamily="18" charset="0"/>
              <a:cs typeface="Times New Roman" panose="02020603050405020304" pitchFamily="18" charset="0"/>
            </a:endParaRPr>
          </a:p>
          <a:p>
            <a:pPr algn="ctr" eaLnBrk="1" hangingPunct="1">
              <a:spcBef>
                <a:spcPct val="0"/>
              </a:spcBef>
              <a:buNone/>
            </a:pPr>
            <a:r>
              <a:rPr lang="en-US" altLang="en-US" b="1" dirty="0" smtClean="0">
                <a:solidFill>
                  <a:srgbClr val="FF0000"/>
                </a:solidFill>
                <a:latin typeface="Times New Roman" panose="02020603050405020304" pitchFamily="18" charset="0"/>
                <a:cs typeface="Times New Roman" panose="02020603050405020304" pitchFamily="18" charset="0"/>
              </a:rPr>
              <a:t>Cultivation</a:t>
            </a:r>
            <a:endParaRPr lang="en-US" altLang="en-US" b="1" dirty="0" smtClean="0">
              <a:solidFill>
                <a:srgbClr val="FF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1157811" y="1524000"/>
            <a:ext cx="7757589" cy="4708981"/>
          </a:xfrm>
          <a:prstGeom prst="rect">
            <a:avLst/>
          </a:prstGeom>
          <a:noFill/>
        </p:spPr>
        <p:txBody>
          <a:bodyPr wrap="square">
            <a:spAutoFit/>
          </a:bodyPr>
          <a:lstStyle/>
          <a:p>
            <a:r>
              <a:rPr lang="en-US" sz="3000" dirty="0" smtClean="0"/>
              <a:t>3. Blanching – Mushrooms are blanched in hot water having 0.2% citric acid for 3-5 minutes. This process results in loss of 30% weight.</a:t>
            </a:r>
            <a:endParaRPr lang="en-US" sz="3000" dirty="0" smtClean="0"/>
          </a:p>
          <a:p>
            <a:r>
              <a:rPr lang="en-US" sz="3000" dirty="0" smtClean="0"/>
              <a:t>4. Cooling – Blanched mushrooms are cooled through continuous counter flow cooling system.</a:t>
            </a:r>
            <a:endParaRPr lang="en-US" sz="3000" dirty="0" smtClean="0"/>
          </a:p>
          <a:p>
            <a:r>
              <a:rPr lang="en-US" sz="3000" dirty="0" smtClean="0"/>
              <a:t>5. Grading – Mushrooms are graded according to size.</a:t>
            </a:r>
            <a:endParaRPr lang="en-US" sz="3000" dirty="0" smtClean="0"/>
          </a:p>
          <a:p>
            <a:r>
              <a:rPr lang="en-US" sz="3000" dirty="0" smtClean="0"/>
              <a:t>6. Slicing – Mushrooms are sliced for the required size.</a:t>
            </a:r>
            <a:endParaRPr lang="en-US" sz="3000" dirty="0" smtClean="0"/>
          </a:p>
          <a:p>
            <a:r>
              <a:rPr lang="en-US" sz="3000" dirty="0" smtClean="0"/>
              <a:t>7. Filling – The cans are filled and weighed.</a:t>
            </a:r>
            <a:endParaRPr lang="en-US" sz="3000" dirty="0" smtClean="0"/>
          </a:p>
        </p:txBody>
      </p:sp>
      <p:sp>
        <p:nvSpPr>
          <p:cNvPr id="22533"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dirty="0" smtClean="0">
                <a:latin typeface="Times New Roman" panose="02020603050405020304"/>
                <a:cs typeface="Times New Roman" panose="02020603050405020304"/>
              </a:rPr>
              <a:t>●●●</a:t>
            </a: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fld>
            <a:endParaRPr lang="en-US" altLang="en-US" sz="1400" dirty="0">
              <a:solidFill>
                <a:srgbClr val="0039A6"/>
              </a:solidFill>
              <a:latin typeface="Myriad Web Pro"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71683" name="TextBox 6"/>
          <p:cNvSpPr txBox="1">
            <a:spLocks noChangeArrowheads="1"/>
          </p:cNvSpPr>
          <p:nvPr/>
        </p:nvSpPr>
        <p:spPr bwMode="auto">
          <a:xfrm>
            <a:off x="2206625" y="638175"/>
            <a:ext cx="47402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600" b="1" dirty="0" smtClean="0">
                <a:solidFill>
                  <a:srgbClr val="0536C6"/>
                </a:solidFill>
                <a:highlight>
                  <a:srgbClr val="FFFF00"/>
                </a:highlight>
                <a:latin typeface="Times New Roman" panose="02020603050405020304" pitchFamily="18" charset="0"/>
                <a:cs typeface="Times New Roman" panose="02020603050405020304" pitchFamily="18" charset="0"/>
              </a:rPr>
              <a:t>Table Contents</a:t>
            </a:r>
            <a:endParaRPr lang="en-US" altLang="en-US" sz="3600" b="1" dirty="0" smtClean="0">
              <a:solidFill>
                <a:srgbClr val="0536C6"/>
              </a:solidFill>
              <a:highlight>
                <a:srgbClr val="FFFF00"/>
              </a:highlight>
              <a:latin typeface="Times New Roman" panose="02020603050405020304" pitchFamily="18" charset="0"/>
              <a:cs typeface="Times New Roman" panose="02020603050405020304" pitchFamily="18" charset="0"/>
            </a:endParaRPr>
          </a:p>
        </p:txBody>
      </p:sp>
      <p:sp>
        <p:nvSpPr>
          <p:cNvPr id="71685" name="Content Placeholder 2"/>
          <p:cNvSpPr txBox="1"/>
          <p:nvPr/>
        </p:nvSpPr>
        <p:spPr bwMode="auto">
          <a:xfrm>
            <a:off x="533400" y="1600200"/>
            <a:ext cx="82296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eaLnBrk="1" hangingPunct="1">
              <a:buClr>
                <a:srgbClr val="0039A6"/>
              </a:buClr>
              <a:buFont typeface="Arial" panose="020B0604020202020204" pitchFamily="34" charset="0"/>
              <a:buChar char="•"/>
            </a:pPr>
            <a:r>
              <a:rPr lang="en-US" altLang="en-US" sz="3200" dirty="0" smtClean="0">
                <a:latin typeface="Times New Roman" panose="02020603050405020304" pitchFamily="18" charset="0"/>
                <a:cs typeface="Times New Roman" panose="02020603050405020304" pitchFamily="18" charset="0"/>
              </a:rPr>
              <a:t>Definition</a:t>
            </a:r>
            <a:endParaRPr lang="en-US" altLang="en-US" sz="3200" dirty="0">
              <a:latin typeface="Times New Roman" panose="02020603050405020304" pitchFamily="18" charset="0"/>
              <a:cs typeface="Times New Roman" panose="02020603050405020304" pitchFamily="18" charset="0"/>
            </a:endParaRPr>
          </a:p>
          <a:p>
            <a:pPr lvl="1" eaLnBrk="1" hangingPunct="1">
              <a:buClr>
                <a:srgbClr val="0039A6"/>
              </a:buClr>
              <a:buFont typeface="Arial" panose="020B0604020202020204" pitchFamily="34" charset="0"/>
              <a:buChar char="•"/>
            </a:pPr>
            <a:r>
              <a:rPr lang="en-US" altLang="en-US" sz="3200" dirty="0" smtClean="0">
                <a:latin typeface="Times New Roman" panose="02020603050405020304" pitchFamily="18" charset="0"/>
                <a:cs typeface="Times New Roman" panose="02020603050405020304" pitchFamily="18" charset="0"/>
              </a:rPr>
              <a:t>Introduction</a:t>
            </a:r>
            <a:endParaRPr lang="en-US" altLang="en-US" sz="3200" dirty="0" smtClean="0">
              <a:latin typeface="Times New Roman" panose="02020603050405020304" pitchFamily="18" charset="0"/>
              <a:cs typeface="Times New Roman" panose="02020603050405020304" pitchFamily="18" charset="0"/>
            </a:endParaRPr>
          </a:p>
          <a:p>
            <a:pPr lvl="1" eaLnBrk="1" hangingPunct="1">
              <a:buClr>
                <a:srgbClr val="0039A6"/>
              </a:buClr>
              <a:buFont typeface="Arial" panose="020B0604020202020204" pitchFamily="34" charset="0"/>
              <a:buChar char="•"/>
            </a:pPr>
            <a:r>
              <a:rPr lang="en-US" altLang="en-US" sz="3200" dirty="0" smtClean="0">
                <a:latin typeface="Times New Roman" panose="02020603050405020304" pitchFamily="18" charset="0"/>
                <a:cs typeface="Times New Roman" panose="02020603050405020304" pitchFamily="18" charset="0"/>
              </a:rPr>
              <a:t>Importance of Mushroom Cultivation</a:t>
            </a:r>
            <a:endParaRPr lang="en-US" altLang="en-US" sz="3200" dirty="0" smtClean="0">
              <a:latin typeface="Times New Roman" panose="02020603050405020304" pitchFamily="18" charset="0"/>
              <a:cs typeface="Times New Roman" panose="02020603050405020304" pitchFamily="18" charset="0"/>
            </a:endParaRPr>
          </a:p>
          <a:p>
            <a:pPr lvl="1" eaLnBrk="1" hangingPunct="1">
              <a:buClr>
                <a:srgbClr val="0039A6"/>
              </a:buClr>
              <a:buFont typeface="Arial" panose="020B0604020202020204" pitchFamily="34" charset="0"/>
              <a:buChar char="•"/>
            </a:pPr>
            <a:r>
              <a:rPr lang="en-US" altLang="en-US" sz="3200" dirty="0" smtClean="0">
                <a:latin typeface="Times New Roman" panose="02020603050405020304" pitchFamily="18" charset="0"/>
                <a:cs typeface="Times New Roman" panose="02020603050405020304" pitchFamily="18" charset="0"/>
              </a:rPr>
              <a:t>Edible Mushrooms</a:t>
            </a:r>
            <a:endParaRPr lang="en-US" altLang="en-US" sz="3200" dirty="0" smtClean="0">
              <a:latin typeface="Times New Roman" panose="02020603050405020304" pitchFamily="18" charset="0"/>
              <a:cs typeface="Times New Roman" panose="02020603050405020304" pitchFamily="18" charset="0"/>
            </a:endParaRPr>
          </a:p>
          <a:p>
            <a:pPr lvl="1" eaLnBrk="1" hangingPunct="1">
              <a:buClr>
                <a:srgbClr val="0039A6"/>
              </a:buClr>
              <a:buFont typeface="Arial" panose="020B0604020202020204" pitchFamily="34" charset="0"/>
              <a:buChar char="•"/>
            </a:pPr>
            <a:r>
              <a:rPr lang="en-US" altLang="en-US" sz="3200" dirty="0" smtClean="0">
                <a:latin typeface="Times New Roman" panose="02020603050405020304" pitchFamily="18" charset="0"/>
                <a:cs typeface="Times New Roman" panose="02020603050405020304" pitchFamily="18" charset="0"/>
              </a:rPr>
              <a:t>Steps in Mushroom Cultivation</a:t>
            </a:r>
            <a:endParaRPr lang="en-US" altLang="en-US" sz="3200" dirty="0" smtClean="0">
              <a:latin typeface="Times New Roman" panose="02020603050405020304" pitchFamily="18" charset="0"/>
              <a:cs typeface="Times New Roman" panose="02020603050405020304" pitchFamily="18" charset="0"/>
            </a:endParaRPr>
          </a:p>
          <a:p>
            <a:pPr lvl="1" eaLnBrk="1" hangingPunct="1">
              <a:buClr>
                <a:srgbClr val="0039A6"/>
              </a:buClr>
              <a:buFont typeface="Arial" panose="020B0604020202020204" pitchFamily="34" charset="0"/>
              <a:buChar char="•"/>
            </a:pPr>
            <a:r>
              <a:rPr lang="en-US" altLang="en-US" sz="3200" dirty="0" smtClean="0">
                <a:latin typeface="Times New Roman" panose="02020603050405020304" pitchFamily="18" charset="0"/>
                <a:cs typeface="Times New Roman" panose="02020603050405020304" pitchFamily="18" charset="0"/>
              </a:rPr>
              <a:t>Future of Mushroom Cultivation</a:t>
            </a:r>
            <a:endParaRPr lang="en-US" altLang="en-US" sz="3200" dirty="0" smtClean="0">
              <a:latin typeface="Times New Roman" panose="02020603050405020304" pitchFamily="18" charset="0"/>
              <a:cs typeface="Times New Roman" panose="02020603050405020304" pitchFamily="18" charset="0"/>
            </a:endParaRPr>
          </a:p>
          <a:p>
            <a:pPr lvl="1" eaLnBrk="1" hangingPunct="1">
              <a:buClr>
                <a:srgbClr val="0039A6"/>
              </a:buClr>
              <a:buFont typeface="Arial" panose="020B0604020202020204" pitchFamily="34" charset="0"/>
              <a:buChar char="•"/>
            </a:pPr>
            <a:r>
              <a:rPr lang="en-US" altLang="en-US" sz="3200" dirty="0" smtClean="0">
                <a:latin typeface="Times New Roman" panose="02020603050405020304" pitchFamily="18" charset="0"/>
                <a:cs typeface="Times New Roman" panose="02020603050405020304" pitchFamily="18" charset="0"/>
              </a:rPr>
              <a:t>Conclusion </a:t>
            </a:r>
            <a:endParaRPr lang="en-US" altLang="en-US" sz="3200" dirty="0">
              <a:latin typeface="Times New Roman" panose="02020603050405020304" pitchFamily="18" charset="0"/>
              <a:cs typeface="Times New Roman" panose="02020603050405020304" pitchFamily="18" charset="0"/>
            </a:endParaRPr>
          </a:p>
        </p:txBody>
      </p:sp>
      <p:sp>
        <p:nvSpPr>
          <p:cNvPr id="71686"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F3A21016-E51D-4AAE-8DF1-DF6B1BFA55A8}" type="slidenum">
              <a:rPr lang="en-US" altLang="en-US" sz="1400">
                <a:solidFill>
                  <a:srgbClr val="0039A6"/>
                </a:solidFill>
                <a:latin typeface="Myriad Web Pro" charset="0"/>
              </a:rPr>
            </a:fld>
            <a:endParaRPr lang="en-US" altLang="en-US" sz="1400" dirty="0">
              <a:solidFill>
                <a:srgbClr val="0039A6"/>
              </a:solidFill>
              <a:latin typeface="Myriad Web Pro"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228600" y="381000"/>
            <a:ext cx="8763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US" altLang="en-US" b="1" dirty="0" smtClean="0">
                <a:solidFill>
                  <a:srgbClr val="FF0000"/>
                </a:solidFill>
                <a:latin typeface="Times New Roman" panose="02020603050405020304" pitchFamily="18" charset="0"/>
                <a:cs typeface="Times New Roman" panose="02020603050405020304" pitchFamily="18" charset="0"/>
              </a:rPr>
              <a:t>Steps in Mushroom </a:t>
            </a:r>
            <a:endParaRPr lang="en-US" altLang="en-US" b="1" dirty="0" smtClean="0">
              <a:solidFill>
                <a:srgbClr val="FF0000"/>
              </a:solidFill>
              <a:latin typeface="Times New Roman" panose="02020603050405020304" pitchFamily="18" charset="0"/>
              <a:cs typeface="Times New Roman" panose="02020603050405020304" pitchFamily="18" charset="0"/>
            </a:endParaRPr>
          </a:p>
          <a:p>
            <a:pPr algn="ctr" eaLnBrk="1" hangingPunct="1">
              <a:spcBef>
                <a:spcPct val="0"/>
              </a:spcBef>
              <a:buNone/>
            </a:pPr>
            <a:r>
              <a:rPr lang="en-US" altLang="en-US" b="1" dirty="0" smtClean="0">
                <a:solidFill>
                  <a:srgbClr val="FF0000"/>
                </a:solidFill>
                <a:latin typeface="Times New Roman" panose="02020603050405020304" pitchFamily="18" charset="0"/>
                <a:cs typeface="Times New Roman" panose="02020603050405020304" pitchFamily="18" charset="0"/>
              </a:rPr>
              <a:t>Cultivation</a:t>
            </a:r>
            <a:endParaRPr lang="en-US" altLang="en-US" b="1" dirty="0" smtClean="0">
              <a:solidFill>
                <a:srgbClr val="FF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1188726" y="1600200"/>
            <a:ext cx="7802874" cy="5120997"/>
          </a:xfrm>
          <a:prstGeom prst="rect">
            <a:avLst/>
          </a:prstGeom>
          <a:noFill/>
        </p:spPr>
        <p:txBody>
          <a:bodyPr wrap="square">
            <a:spAutoFit/>
          </a:bodyPr>
          <a:lstStyle/>
          <a:p>
            <a:r>
              <a:rPr lang="en-US" sz="2700" dirty="0" smtClean="0"/>
              <a:t>8. Brining and Exhausting – Hot brine solution (salt 2%+sugar 2%+citric acid 0.3%) is added and temperature is raised to 80°C in the centre of can to exhaust.</a:t>
            </a:r>
            <a:endParaRPr lang="en-US" sz="2700" dirty="0" smtClean="0"/>
          </a:p>
          <a:p>
            <a:r>
              <a:rPr lang="en-US" sz="2700" dirty="0" smtClean="0"/>
              <a:t>9. Can Sealing – Cans are sealed with lid.</a:t>
            </a:r>
            <a:endParaRPr lang="en-US" sz="2700" dirty="0" smtClean="0"/>
          </a:p>
          <a:p>
            <a:r>
              <a:rPr lang="en-US" sz="2700" dirty="0" smtClean="0"/>
              <a:t>10. Retorting – The sealed cans are sterilized at 15 PSI for 15-20 minutes.</a:t>
            </a:r>
            <a:endParaRPr lang="en-US" sz="2700" dirty="0" smtClean="0"/>
          </a:p>
          <a:p>
            <a:r>
              <a:rPr lang="en-US" sz="2700" dirty="0" smtClean="0"/>
              <a:t>11. Labelling and Packing – The cans are labeled and packed in cartons. Different sizes of cans are used as per requirements.</a:t>
            </a:r>
            <a:endParaRPr lang="en-US" sz="2700" dirty="0" smtClean="0"/>
          </a:p>
          <a:p>
            <a:br>
              <a:rPr lang="en-US" sz="2700" b="1" dirty="0" smtClean="0"/>
            </a:br>
            <a:endParaRPr lang="en-US" sz="2700" dirty="0"/>
          </a:p>
        </p:txBody>
      </p:sp>
      <p:sp>
        <p:nvSpPr>
          <p:cNvPr id="22533"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fld>
            <a:endParaRPr lang="en-US" altLang="en-US" sz="1400" dirty="0">
              <a:solidFill>
                <a:srgbClr val="0039A6"/>
              </a:solidFill>
              <a:latin typeface="Myriad Web Pro"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457200"/>
            <a:ext cx="8763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US" b="1" dirty="0" smtClean="0">
                <a:solidFill>
                  <a:srgbClr val="FF0000"/>
                </a:solidFill>
              </a:rPr>
              <a:t>Nutritional Aspects of </a:t>
            </a:r>
            <a:endParaRPr lang="en-US" b="1" dirty="0" smtClean="0">
              <a:solidFill>
                <a:srgbClr val="FF0000"/>
              </a:solidFill>
            </a:endParaRPr>
          </a:p>
          <a:p>
            <a:pPr algn="ctr" eaLnBrk="1" hangingPunct="1">
              <a:spcBef>
                <a:spcPct val="0"/>
              </a:spcBef>
              <a:buNone/>
            </a:pPr>
            <a:r>
              <a:rPr lang="en-US" b="1" dirty="0" smtClean="0">
                <a:solidFill>
                  <a:srgbClr val="FF0000"/>
                </a:solidFill>
              </a:rPr>
              <a:t>Mushrooms:</a:t>
            </a:r>
            <a:endParaRPr lang="en-US" altLang="en-US" b="1" dirty="0" smtClean="0">
              <a:solidFill>
                <a:srgbClr val="FF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1188590" y="1676400"/>
            <a:ext cx="7422010" cy="4247317"/>
          </a:xfrm>
          <a:prstGeom prst="rect">
            <a:avLst/>
          </a:prstGeom>
          <a:noFill/>
        </p:spPr>
        <p:txBody>
          <a:bodyPr wrap="square">
            <a:spAutoFit/>
          </a:bodyPr>
          <a:lstStyle/>
          <a:p>
            <a:pPr>
              <a:buFont typeface="Arial" panose="020B0604020202020204" pitchFamily="34" charset="0"/>
              <a:buChar char="•"/>
            </a:pPr>
            <a:r>
              <a:rPr lang="en-US" sz="3000" dirty="0" smtClean="0"/>
              <a:t>Mushrooms, rich in nutrients, are being used as nutraceuticals. </a:t>
            </a:r>
            <a:endParaRPr lang="en-US" sz="3000" dirty="0" smtClean="0"/>
          </a:p>
          <a:p>
            <a:pPr>
              <a:buFont typeface="Arial" panose="020B0604020202020204" pitchFamily="34" charset="0"/>
              <a:buChar char="•"/>
            </a:pPr>
            <a:r>
              <a:rPr lang="en-US" sz="3000" dirty="0" smtClean="0"/>
              <a:t>They are considered to provide strength to warriors in battles as believed by Greeks, while Chinese feel that they are health food and treat them as elixir of life. </a:t>
            </a:r>
            <a:endParaRPr lang="en-US" sz="3000" dirty="0" smtClean="0"/>
          </a:p>
          <a:p>
            <a:pPr>
              <a:buFont typeface="Arial" panose="020B0604020202020204" pitchFamily="34" charset="0"/>
              <a:buChar char="•"/>
            </a:pPr>
            <a:r>
              <a:rPr lang="en-US" sz="3000" dirty="0" smtClean="0"/>
              <a:t>Romans consider them as God given food, while pharha, European tribes, considers them as food of delicacy.</a:t>
            </a:r>
            <a:endParaRPr lang="en-US" sz="3000" dirty="0"/>
          </a:p>
        </p:txBody>
      </p:sp>
      <p:sp>
        <p:nvSpPr>
          <p:cNvPr id="22533"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dirty="0" smtClean="0">
                <a:latin typeface="Times New Roman" panose="02020603050405020304"/>
                <a:cs typeface="Times New Roman" panose="02020603050405020304"/>
              </a:rPr>
              <a:t>●●●</a:t>
            </a: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fld>
            <a:endParaRPr lang="en-US" altLang="en-US" sz="1400" dirty="0">
              <a:solidFill>
                <a:srgbClr val="0039A6"/>
              </a:solidFill>
              <a:latin typeface="Myriad Web Pro"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152400" y="381000"/>
            <a:ext cx="8763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US" b="1" dirty="0" smtClean="0">
                <a:solidFill>
                  <a:srgbClr val="0536C6"/>
                </a:solidFill>
                <a:highlight>
                  <a:srgbClr val="00FF00"/>
                </a:highlight>
              </a:rPr>
              <a:t>Nutritional Aspects of </a:t>
            </a:r>
            <a:endParaRPr lang="en-US" b="1" dirty="0" smtClean="0">
              <a:solidFill>
                <a:srgbClr val="0536C6"/>
              </a:solidFill>
              <a:highlight>
                <a:srgbClr val="00FF00"/>
              </a:highlight>
            </a:endParaRPr>
          </a:p>
          <a:p>
            <a:pPr algn="ctr" eaLnBrk="1" hangingPunct="1">
              <a:spcBef>
                <a:spcPct val="0"/>
              </a:spcBef>
              <a:buNone/>
            </a:pPr>
            <a:r>
              <a:rPr lang="en-US" b="1" dirty="0" smtClean="0">
                <a:solidFill>
                  <a:srgbClr val="0536C6"/>
                </a:solidFill>
                <a:highlight>
                  <a:srgbClr val="00FF00"/>
                </a:highlight>
              </a:rPr>
              <a:t>Mushrooms:</a:t>
            </a:r>
            <a:endParaRPr lang="en-US" altLang="en-US" b="1" dirty="0" smtClean="0">
              <a:solidFill>
                <a:srgbClr val="0536C6"/>
              </a:solidFill>
              <a:highlight>
                <a:srgbClr val="00FF00"/>
              </a:highlight>
              <a:latin typeface="Times New Roman" panose="02020603050405020304" pitchFamily="18" charset="0"/>
              <a:cs typeface="Times New Roman" panose="02020603050405020304" pitchFamily="18" charset="0"/>
            </a:endParaRPr>
          </a:p>
        </p:txBody>
      </p:sp>
      <p:sp>
        <p:nvSpPr>
          <p:cNvPr id="2" name="TextBox 1"/>
          <p:cNvSpPr txBox="1"/>
          <p:nvPr/>
        </p:nvSpPr>
        <p:spPr>
          <a:xfrm>
            <a:off x="1219200" y="1600200"/>
            <a:ext cx="7543800" cy="4031873"/>
          </a:xfrm>
          <a:prstGeom prst="rect">
            <a:avLst/>
          </a:prstGeom>
          <a:noFill/>
        </p:spPr>
        <p:txBody>
          <a:bodyPr wrap="square">
            <a:spAutoFit/>
          </a:bodyPr>
          <a:lstStyle/>
          <a:p>
            <a:pPr>
              <a:buFont typeface="Arial" panose="020B0604020202020204" pitchFamily="34" charset="0"/>
              <a:buChar char="•"/>
            </a:pPr>
            <a:r>
              <a:rPr lang="en-US" sz="3200" dirty="0" smtClean="0"/>
              <a:t>Mexican Indians eat them during festive occasion as hallucinogens. </a:t>
            </a:r>
            <a:endParaRPr lang="en-US" sz="3200" dirty="0" smtClean="0"/>
          </a:p>
          <a:p>
            <a:pPr>
              <a:buFont typeface="Arial" panose="020B0604020202020204" pitchFamily="34" charset="0"/>
              <a:buChar char="•"/>
            </a:pPr>
            <a:r>
              <a:rPr lang="en-US" sz="3200" dirty="0" smtClean="0"/>
              <a:t>They are food of fibrous nature, low in fat, rich in proteins, vitamins, this food preferred for diabetes and heart patients. </a:t>
            </a:r>
            <a:endParaRPr lang="en-US" sz="3200" dirty="0" smtClean="0"/>
          </a:p>
          <a:p>
            <a:pPr>
              <a:buFont typeface="Arial" panose="020B0604020202020204" pitchFamily="34" charset="0"/>
              <a:buChar char="•"/>
            </a:pPr>
            <a:r>
              <a:rPr lang="en-US" sz="3200" dirty="0" smtClean="0"/>
              <a:t>Similarly mushrooms are rich in all essential vitamins and contains full complement of mineral composition</a:t>
            </a:r>
            <a:endParaRPr lang="en-US" sz="3200" dirty="0"/>
          </a:p>
        </p:txBody>
      </p:sp>
      <p:sp>
        <p:nvSpPr>
          <p:cNvPr id="22533"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fld>
            <a:endParaRPr lang="en-US" altLang="en-US" sz="1400" dirty="0">
              <a:solidFill>
                <a:srgbClr val="0039A6"/>
              </a:solidFill>
              <a:latin typeface="Myriad Web Pro"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152400" y="457200"/>
            <a:ext cx="8763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US" altLang="en-US" b="1" dirty="0" smtClean="0">
                <a:solidFill>
                  <a:srgbClr val="FF0000"/>
                </a:solidFill>
                <a:latin typeface="Times New Roman" panose="02020603050405020304" pitchFamily="18" charset="0"/>
                <a:cs typeface="Times New Roman" panose="02020603050405020304" pitchFamily="18" charset="0"/>
              </a:rPr>
              <a:t>Future of Mushroom </a:t>
            </a:r>
            <a:endParaRPr lang="en-US" altLang="en-US" b="1" dirty="0" smtClean="0">
              <a:solidFill>
                <a:srgbClr val="FF0000"/>
              </a:solidFill>
              <a:latin typeface="Times New Roman" panose="02020603050405020304" pitchFamily="18" charset="0"/>
              <a:cs typeface="Times New Roman" panose="02020603050405020304" pitchFamily="18" charset="0"/>
            </a:endParaRPr>
          </a:p>
          <a:p>
            <a:pPr algn="ctr" eaLnBrk="1" hangingPunct="1">
              <a:spcBef>
                <a:spcPct val="0"/>
              </a:spcBef>
              <a:buNone/>
            </a:pPr>
            <a:r>
              <a:rPr lang="en-US" altLang="en-US" b="1" dirty="0" smtClean="0">
                <a:solidFill>
                  <a:srgbClr val="FF0000"/>
                </a:solidFill>
                <a:latin typeface="Times New Roman" panose="02020603050405020304" pitchFamily="18" charset="0"/>
                <a:cs typeface="Times New Roman" panose="02020603050405020304" pitchFamily="18" charset="0"/>
              </a:rPr>
              <a:t>Cultivation:</a:t>
            </a:r>
            <a:endParaRPr lang="en-US" altLang="en-US" b="1" dirty="0" smtClean="0">
              <a:solidFill>
                <a:srgbClr val="FF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1307650" y="1752600"/>
            <a:ext cx="7683950" cy="3970318"/>
          </a:xfrm>
          <a:prstGeom prst="rect">
            <a:avLst/>
          </a:prstGeom>
          <a:noFill/>
        </p:spPr>
        <p:txBody>
          <a:bodyPr wrap="square">
            <a:spAutoFit/>
          </a:bodyPr>
          <a:lstStyle/>
          <a:p>
            <a:pPr>
              <a:buFont typeface="Arial" panose="020B0604020202020204" pitchFamily="34" charset="0"/>
              <a:buChar char="•"/>
            </a:pPr>
            <a:r>
              <a:rPr lang="en-US" sz="2800" dirty="0" smtClean="0"/>
              <a:t>Increasing awareness of nutritive and medicinal value of mushroom, a boost in cultivation of mushrooms resulted in mass scale. </a:t>
            </a:r>
            <a:endParaRPr lang="en-US" sz="2800" dirty="0" smtClean="0"/>
          </a:p>
          <a:p>
            <a:pPr>
              <a:buFont typeface="Arial" panose="020B0604020202020204" pitchFamily="34" charset="0"/>
              <a:buChar char="•"/>
            </a:pPr>
            <a:r>
              <a:rPr lang="en-US" sz="2800" dirty="0" smtClean="0"/>
              <a:t>Cultivation of mushrooms helps to convert agro-wastes into human food. Their cultivation provides labour employment as they are fast growing and are responsible for production of quality food.</a:t>
            </a:r>
            <a:endParaRPr lang="en-US" sz="2800" dirty="0" smtClean="0"/>
          </a:p>
          <a:p>
            <a:pPr>
              <a:buFont typeface="Arial" panose="020B0604020202020204" pitchFamily="34" charset="0"/>
              <a:buChar char="•"/>
            </a:pPr>
            <a:r>
              <a:rPr lang="en-US" sz="2800" dirty="0" smtClean="0"/>
              <a:t> Mushrooms represent untapped source of nutraceuticals and valuable palatable food.</a:t>
            </a:r>
            <a:endParaRPr lang="en-US" sz="2800" dirty="0"/>
          </a:p>
        </p:txBody>
      </p:sp>
      <p:sp>
        <p:nvSpPr>
          <p:cNvPr id="22533"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dirty="0" smtClean="0">
                <a:latin typeface="Times New Roman" panose="02020603050405020304"/>
                <a:cs typeface="Times New Roman" panose="02020603050405020304"/>
              </a:rPr>
              <a:t>●●●</a:t>
            </a: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fld>
            <a:endParaRPr lang="en-US" altLang="en-US" sz="1400" dirty="0">
              <a:solidFill>
                <a:srgbClr val="0039A6"/>
              </a:solidFill>
              <a:latin typeface="Myriad Web Pro"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228600" y="457200"/>
            <a:ext cx="8763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US" altLang="en-US" b="1" dirty="0" smtClean="0">
                <a:solidFill>
                  <a:srgbClr val="FF0000"/>
                </a:solidFill>
                <a:latin typeface="Times New Roman" panose="02020603050405020304" pitchFamily="18" charset="0"/>
                <a:cs typeface="Times New Roman" panose="02020603050405020304" pitchFamily="18" charset="0"/>
              </a:rPr>
              <a:t>Future of Mushroom</a:t>
            </a:r>
            <a:endParaRPr lang="en-US" altLang="en-US" b="1" dirty="0" smtClean="0">
              <a:solidFill>
                <a:srgbClr val="FF0000"/>
              </a:solidFill>
              <a:latin typeface="Times New Roman" panose="02020603050405020304" pitchFamily="18" charset="0"/>
              <a:cs typeface="Times New Roman" panose="02020603050405020304" pitchFamily="18" charset="0"/>
            </a:endParaRPr>
          </a:p>
          <a:p>
            <a:pPr algn="ctr" eaLnBrk="1" hangingPunct="1">
              <a:spcBef>
                <a:spcPct val="0"/>
              </a:spcBef>
              <a:buNone/>
            </a:pPr>
            <a:r>
              <a:rPr lang="en-US" altLang="en-US" b="1" dirty="0" smtClean="0">
                <a:solidFill>
                  <a:srgbClr val="FF0000"/>
                </a:solidFill>
                <a:latin typeface="Times New Roman" panose="02020603050405020304" pitchFamily="18" charset="0"/>
                <a:cs typeface="Times New Roman" panose="02020603050405020304" pitchFamily="18" charset="0"/>
              </a:rPr>
              <a:t> Cultivation:</a:t>
            </a:r>
            <a:endParaRPr lang="en-US" altLang="en-US" b="1" dirty="0" smtClean="0">
              <a:solidFill>
                <a:srgbClr val="FF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1346129" y="1600200"/>
            <a:ext cx="7381946" cy="4832092"/>
          </a:xfrm>
          <a:prstGeom prst="rect">
            <a:avLst/>
          </a:prstGeom>
          <a:noFill/>
        </p:spPr>
        <p:txBody>
          <a:bodyPr wrap="square">
            <a:spAutoFit/>
          </a:bodyPr>
          <a:lstStyle/>
          <a:p>
            <a:pPr>
              <a:buFont typeface="Arial" panose="020B0604020202020204" pitchFamily="34" charset="0"/>
              <a:buChar char="•"/>
            </a:pPr>
            <a:r>
              <a:rPr lang="en-US" sz="2800" dirty="0" smtClean="0"/>
              <a:t>Substrate/compost preparation with special reference to fermentation, collection of strains of mushrooms from different geographical regions and their evaluation use in breeding work. </a:t>
            </a:r>
            <a:endParaRPr lang="en-US" sz="2800" dirty="0" smtClean="0"/>
          </a:p>
          <a:p>
            <a:pPr>
              <a:buFont typeface="Arial" panose="020B0604020202020204" pitchFamily="34" charset="0"/>
              <a:buChar char="•"/>
            </a:pPr>
            <a:r>
              <a:rPr lang="en-US" sz="2800" dirty="0" smtClean="0"/>
              <a:t>Breeding for high yielding strains of species will be of immense value of Agarics, Pleurotus, other promising mushroom for both cold and hot climate is of an urgent need. </a:t>
            </a:r>
            <a:endParaRPr lang="en-US" sz="2800" dirty="0" smtClean="0"/>
          </a:p>
          <a:p>
            <a:pPr>
              <a:buFont typeface="Arial" panose="020B0604020202020204" pitchFamily="34" charset="0"/>
              <a:buChar char="•"/>
            </a:pPr>
            <a:r>
              <a:rPr lang="en-US" sz="2800" dirty="0" smtClean="0"/>
              <a:t>Improvements in prolongation of shelf life and canning and processing will also boost the prospects of mushroom cultivation.</a:t>
            </a:r>
            <a:endParaRPr lang="en-US" sz="2800" dirty="0"/>
          </a:p>
        </p:txBody>
      </p:sp>
      <p:sp>
        <p:nvSpPr>
          <p:cNvPr id="22533"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fld>
            <a:endParaRPr lang="en-US" altLang="en-US" sz="1400" dirty="0">
              <a:solidFill>
                <a:srgbClr val="0039A6"/>
              </a:solidFill>
              <a:latin typeface="Myriad Web Pro"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76200" y="609600"/>
            <a:ext cx="8763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600" b="1" dirty="0" smtClean="0">
                <a:solidFill>
                  <a:srgbClr val="FF0000"/>
                </a:solidFill>
                <a:highlight>
                  <a:srgbClr val="000000"/>
                </a:highlight>
                <a:latin typeface="Times New Roman" panose="02020603050405020304" pitchFamily="18" charset="0"/>
                <a:cs typeface="Times New Roman" panose="02020603050405020304" pitchFamily="18" charset="0"/>
              </a:rPr>
              <a:t>Conclusion</a:t>
            </a:r>
            <a:endParaRPr lang="en-US" altLang="en-US" sz="3600" b="1" dirty="0" smtClean="0">
              <a:solidFill>
                <a:srgbClr val="FF0000"/>
              </a:solidFill>
              <a:highlight>
                <a:srgbClr val="000000"/>
              </a:highlight>
              <a:latin typeface="Times New Roman" panose="02020603050405020304" pitchFamily="18" charset="0"/>
              <a:cs typeface="Times New Roman" panose="02020603050405020304" pitchFamily="18" charset="0"/>
            </a:endParaRPr>
          </a:p>
        </p:txBody>
      </p:sp>
      <p:sp>
        <p:nvSpPr>
          <p:cNvPr id="2" name="TextBox 1"/>
          <p:cNvSpPr txBox="1"/>
          <p:nvPr/>
        </p:nvSpPr>
        <p:spPr>
          <a:xfrm>
            <a:off x="1238851" y="1600200"/>
            <a:ext cx="7600349" cy="4893647"/>
          </a:xfrm>
          <a:prstGeom prst="rect">
            <a:avLst/>
          </a:prstGeom>
          <a:noFill/>
        </p:spPr>
        <p:txBody>
          <a:bodyPr wrap="square">
            <a:spAutoFit/>
          </a:bodyPr>
          <a:lstStyle/>
          <a:p>
            <a:pPr>
              <a:buFont typeface="Arial" panose="020B0604020202020204" pitchFamily="34" charset="0"/>
              <a:buChar char="•"/>
            </a:pPr>
            <a:r>
              <a:rPr lang="en-US" sz="2600" dirty="0" smtClean="0"/>
              <a:t>Mushroom cultivation is perhaps the most important microbial technology, after the yeast fermentation, in the economic terms. </a:t>
            </a:r>
            <a:endParaRPr lang="en-US" sz="2600" dirty="0" smtClean="0"/>
          </a:p>
          <a:p>
            <a:pPr>
              <a:buFont typeface="Arial" panose="020B0604020202020204" pitchFamily="34" charset="0"/>
              <a:buChar char="•"/>
            </a:pPr>
            <a:r>
              <a:rPr lang="en-US" sz="2600" dirty="0" smtClean="0"/>
              <a:t>It promises to supply food with good quality protein produced from worthless lignocellulosic wastes of varied origins. </a:t>
            </a:r>
            <a:endParaRPr lang="en-US" sz="2600" dirty="0" smtClean="0"/>
          </a:p>
          <a:p>
            <a:pPr>
              <a:buFont typeface="Arial" panose="020B0604020202020204" pitchFamily="34" charset="0"/>
              <a:buChar char="•"/>
            </a:pPr>
            <a:r>
              <a:rPr lang="en-US" sz="2600" dirty="0" smtClean="0"/>
              <a:t>In future, newer mushrooms are likely to be added to diversify the portfolio of the cultivated mushrooms and the production of the presently consumed mushrooms will increase with the genetic improvement of the strains and the advancements in the cultivation technology.</a:t>
            </a:r>
            <a:endParaRPr lang="en-US" sz="2600" dirty="0"/>
          </a:p>
        </p:txBody>
      </p:sp>
      <p:sp>
        <p:nvSpPr>
          <p:cNvPr id="22533"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EF9015A-DAF8-47A9-8291-B9B5A3191301}" type="slidenum">
              <a:rPr lang="en-US" altLang="en-US" sz="1400">
                <a:solidFill>
                  <a:srgbClr val="0039A6"/>
                </a:solidFill>
                <a:latin typeface="Myriad Web Pro" charset="0"/>
              </a:rPr>
            </a:fld>
            <a:endParaRPr lang="en-US" altLang="en-US" sz="1400" dirty="0">
              <a:solidFill>
                <a:srgbClr val="0039A6"/>
              </a:solidFill>
              <a:latin typeface="Myriad Web Pro"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41120" y="457200"/>
            <a:ext cx="8183880" cy="1051560"/>
          </a:xfrm>
        </p:spPr>
        <p:txBody>
          <a:bodyPr/>
          <a:lstStyle/>
          <a:p>
            <a:r>
              <a:rPr lang="en-US" sz="4000" dirty="0">
                <a:solidFill>
                  <a:srgbClr val="FFFF00"/>
                </a:solidFill>
              </a:rPr>
              <a:t>References</a:t>
            </a:r>
            <a:endParaRPr lang="en-US" sz="4000" dirty="0">
              <a:solidFill>
                <a:srgbClr val="FFFF00"/>
              </a:solidFill>
            </a:endParaRPr>
          </a:p>
        </p:txBody>
      </p:sp>
      <p:sp>
        <p:nvSpPr>
          <p:cNvPr id="3" name="Content Placeholder 2"/>
          <p:cNvSpPr>
            <a:spLocks noGrp="1"/>
          </p:cNvSpPr>
          <p:nvPr>
            <p:ph idx="1"/>
          </p:nvPr>
        </p:nvSpPr>
        <p:spPr>
          <a:xfrm>
            <a:off x="883920" y="1905000"/>
            <a:ext cx="8183880" cy="4187952"/>
          </a:xfrm>
        </p:spPr>
        <p:txBody>
          <a:bodyPr/>
          <a:lstStyle/>
          <a:p>
            <a:pPr lvl="1"/>
            <a:r>
              <a:rPr lang="en-US" dirty="0" smtClean="0"/>
              <a:t>Google.com</a:t>
            </a:r>
            <a:endParaRPr lang="en-US" dirty="0" smtClean="0"/>
          </a:p>
          <a:p>
            <a:pPr lvl="1"/>
            <a:r>
              <a:rPr lang="en-US" dirty="0" smtClean="0"/>
              <a:t>Wikipedia.org</a:t>
            </a:r>
            <a:endParaRPr lang="en-US" dirty="0" smtClean="0"/>
          </a:p>
          <a:p>
            <a:pPr lvl="1"/>
            <a:r>
              <a:rPr lang="en-US" dirty="0" smtClean="0"/>
              <a:t>Studymafia.org</a:t>
            </a:r>
            <a:endParaRPr lang="en-US" dirty="0" smtClean="0"/>
          </a:p>
          <a:p>
            <a:pPr lvl="1"/>
            <a:r>
              <a:rPr lang="en-US" dirty="0" smtClean="0"/>
              <a:t>Slidespanda.com</a:t>
            </a:r>
            <a:endParaRPr lang="en-US" dirty="0"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2788920"/>
            <a:ext cx="5943600" cy="1332865"/>
          </a:xfrm>
          <a:solidFill>
            <a:srgbClr val="FFFFFF"/>
          </a:solidFill>
        </p:spPr>
        <p:txBody>
          <a:bodyPr>
            <a:normAutofit/>
          </a:bodyPr>
          <a:lstStyle/>
          <a:p>
            <a:pPr marL="0" indent="0" algn="ctr"/>
            <a:r>
              <a:rPr lang="en-US" sz="5400" b="1" dirty="0">
                <a:solidFill>
                  <a:srgbClr val="FF0000"/>
                </a:solidFill>
              </a:rPr>
              <a:t>Thanks</a:t>
            </a:r>
            <a:endParaRPr lang="en-US" sz="5400" b="1" dirty="0"/>
          </a:p>
        </p:txBody>
      </p:sp>
      <p:sp>
        <p:nvSpPr>
          <p:cNvPr id="3" name="Text Box 2"/>
          <p:cNvSpPr txBox="1"/>
          <p:nvPr/>
        </p:nvSpPr>
        <p:spPr>
          <a:xfrm>
            <a:off x="5676900" y="4262755"/>
            <a:ext cx="1104265" cy="368300"/>
          </a:xfrm>
          <a:prstGeom prst="rect">
            <a:avLst/>
          </a:prstGeom>
          <a:noFill/>
        </p:spPr>
        <p:txBody>
          <a:bodyPr wrap="square" rtlCol="0">
            <a:spAutoFit/>
          </a:bodyPr>
          <a:p>
            <a:r>
              <a:rPr lang="en-US"/>
              <a:t>hhlive.in</a:t>
            </a:r>
            <a:endParaRPr lang="en-US"/>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TextBox 6"/>
          <p:cNvSpPr txBox="1">
            <a:spLocks noChangeArrowheads="1"/>
          </p:cNvSpPr>
          <p:nvPr/>
        </p:nvSpPr>
        <p:spPr bwMode="auto">
          <a:xfrm>
            <a:off x="2209800" y="609600"/>
            <a:ext cx="474027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600" dirty="0" smtClean="0">
                <a:highlight>
                  <a:srgbClr val="00FFFF"/>
                </a:highlight>
                <a:latin typeface="Times New Roman" panose="02020603050405020304" pitchFamily="18" charset="0"/>
                <a:cs typeface="Times New Roman" panose="02020603050405020304" pitchFamily="18" charset="0"/>
              </a:rPr>
              <a:t>Definition</a:t>
            </a:r>
            <a:endParaRPr lang="en-US" altLang="en-US" sz="3600" dirty="0" smtClean="0">
              <a:highlight>
                <a:srgbClr val="00FFFF"/>
              </a:highlight>
              <a:latin typeface="Times New Roman" panose="02020603050405020304" pitchFamily="18" charset="0"/>
              <a:cs typeface="Times New Roman" panose="02020603050405020304" pitchFamily="18" charset="0"/>
            </a:endParaRPr>
          </a:p>
        </p:txBody>
      </p:sp>
      <p:sp>
        <p:nvSpPr>
          <p:cNvPr id="71685" name="Content Placeholder 2"/>
          <p:cNvSpPr txBox="1"/>
          <p:nvPr/>
        </p:nvSpPr>
        <p:spPr bwMode="auto">
          <a:xfrm>
            <a:off x="457200" y="1524000"/>
            <a:ext cx="80772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sz="2800" dirty="0" smtClean="0"/>
              <a:t>    Mushroom are the fruiting body of some higher fungi which produce spores.</a:t>
            </a:r>
            <a:endParaRPr lang="en-US" sz="3000" dirty="0" smtClean="0">
              <a:latin typeface="Times New Roman" panose="02020603050405020304" pitchFamily="18" charset="0"/>
              <a:cs typeface="Times New Roman" panose="02020603050405020304" pitchFamily="18" charset="0"/>
            </a:endParaRPr>
          </a:p>
        </p:txBody>
      </p:sp>
      <p:sp>
        <p:nvSpPr>
          <p:cNvPr id="71686" name="Slide Number Placeholder 1"/>
          <p:cNvSpPr txBox="1"/>
          <p:nvPr/>
        </p:nvSpPr>
        <p:spPr bwMode="auto">
          <a:xfrm>
            <a:off x="6629400" y="5791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F3A21016-E51D-4AAE-8DF1-DF6B1BFA55A8}" type="slidenum">
              <a:rPr lang="en-US" altLang="en-US" sz="1400">
                <a:solidFill>
                  <a:srgbClr val="0039A6"/>
                </a:solidFill>
                <a:latin typeface="Myriad Web Pro" charset="0"/>
              </a:rPr>
            </a:fld>
            <a:endParaRPr lang="en-US" altLang="en-US" sz="1400" dirty="0">
              <a:solidFill>
                <a:srgbClr val="0039A6"/>
              </a:solidFill>
              <a:latin typeface="Myriad Web Pro" charset="0"/>
            </a:endParaRPr>
          </a:p>
        </p:txBody>
      </p:sp>
      <p:pic>
        <p:nvPicPr>
          <p:cNvPr id="3" name="Picture 2" descr="parts of mmmmm"/>
          <p:cNvPicPr>
            <a:picLocks noChangeAspect="1"/>
          </p:cNvPicPr>
          <p:nvPr/>
        </p:nvPicPr>
        <p:blipFill>
          <a:blip r:embed="rId1"/>
          <a:stretch>
            <a:fillRect/>
          </a:stretch>
        </p:blipFill>
        <p:spPr>
          <a:xfrm>
            <a:off x="5715000" y="2269490"/>
            <a:ext cx="3232150" cy="4432935"/>
          </a:xfrm>
          <a:prstGeom prst="rect">
            <a:avLst/>
          </a:prstGeom>
        </p:spPr>
      </p:pic>
      <p:pic>
        <p:nvPicPr>
          <p:cNvPr id="4" name="Picture 3" descr="mmmm"/>
          <p:cNvPicPr>
            <a:picLocks noChangeAspect="1"/>
          </p:cNvPicPr>
          <p:nvPr/>
        </p:nvPicPr>
        <p:blipFill>
          <a:blip r:embed="rId2"/>
          <a:stretch>
            <a:fillRect/>
          </a:stretch>
        </p:blipFill>
        <p:spPr>
          <a:xfrm>
            <a:off x="381000" y="3093720"/>
            <a:ext cx="5060315" cy="2834005"/>
          </a:xfrm>
          <a:prstGeom prst="rect">
            <a:avLst/>
          </a:prstGeom>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71683" name="TextBox 6"/>
          <p:cNvSpPr txBox="1">
            <a:spLocks noChangeArrowheads="1"/>
          </p:cNvSpPr>
          <p:nvPr/>
        </p:nvSpPr>
        <p:spPr bwMode="auto">
          <a:xfrm>
            <a:off x="2206625" y="638175"/>
            <a:ext cx="47402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600" b="1" dirty="0" smtClean="0">
                <a:solidFill>
                  <a:srgbClr val="0536C6"/>
                </a:solidFill>
                <a:latin typeface="Times New Roman" panose="02020603050405020304" pitchFamily="18" charset="0"/>
                <a:cs typeface="Times New Roman" panose="02020603050405020304" pitchFamily="18" charset="0"/>
              </a:rPr>
              <a:t>Introduction</a:t>
            </a:r>
            <a:endParaRPr lang="en-US" altLang="en-US" sz="3600" b="1" dirty="0">
              <a:solidFill>
                <a:srgbClr val="0536C6"/>
              </a:solidFill>
              <a:latin typeface="Times New Roman" panose="02020603050405020304" pitchFamily="18" charset="0"/>
              <a:cs typeface="Times New Roman" panose="02020603050405020304" pitchFamily="18" charset="0"/>
            </a:endParaRPr>
          </a:p>
        </p:txBody>
      </p:sp>
      <p:sp>
        <p:nvSpPr>
          <p:cNvPr id="71685" name="Content Placeholder 2"/>
          <p:cNvSpPr txBox="1"/>
          <p:nvPr/>
        </p:nvSpPr>
        <p:spPr bwMode="auto">
          <a:xfrm>
            <a:off x="762000" y="1524000"/>
            <a:ext cx="7772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r>
              <a:rPr lang="en-US" sz="2600" dirty="0" smtClean="0"/>
              <a:t>They are not plant nor animal, They are grouped under a different Kingdon known as Fungus.</a:t>
            </a:r>
            <a:endParaRPr lang="en-US" sz="2600" dirty="0" smtClean="0"/>
          </a:p>
          <a:p>
            <a:r>
              <a:rPr lang="en-US" sz="2600" dirty="0" smtClean="0"/>
              <a:t>They lack Chlorophyll and thus cannot produce their own food. They grow saprophytically or sometimes symbiotically upon other dead and living plants respectively to obtain organic matter as food.</a:t>
            </a:r>
            <a:endParaRPr lang="en-US" sz="2600" dirty="0" smtClean="0"/>
          </a:p>
          <a:p>
            <a:r>
              <a:rPr lang="en-US" sz="2600" dirty="0" smtClean="0"/>
              <a:t>Mushrooms are variable in size and shape. Many have cap and stalk but some varieties are devoid of stalk. Some varieties even produce fruit bodies below the ground. </a:t>
            </a:r>
            <a:endParaRPr lang="en-US" sz="2600" dirty="0"/>
          </a:p>
        </p:txBody>
      </p:sp>
      <p:sp>
        <p:nvSpPr>
          <p:cNvPr id="71686" name="Slide Number Placeholder 1"/>
          <p:cNvSpPr txBox="1"/>
          <p:nvPr/>
        </p:nvSpPr>
        <p:spPr bwMode="auto">
          <a:xfrm>
            <a:off x="6629400" y="5791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n-US" altLang="en-US" sz="1400" dirty="0" smtClean="0">
              <a:solidFill>
                <a:srgbClr val="0039A6"/>
              </a:solidFill>
              <a:latin typeface="Myriad Web Pro" charset="0"/>
            </a:endParaRPr>
          </a:p>
          <a:p>
            <a:pPr algn="r" eaLnBrk="1" hangingPunct="1">
              <a:spcBef>
                <a:spcPct val="0"/>
              </a:spcBef>
              <a:buFontTx/>
              <a:buNone/>
            </a:pPr>
            <a:endParaRPr lang="en-US" altLang="en-US" sz="1400" dirty="0" smtClean="0">
              <a:solidFill>
                <a:srgbClr val="0039A6"/>
              </a:solidFill>
              <a:latin typeface="Myriad Web Pro" charset="0"/>
            </a:endParaRPr>
          </a:p>
          <a:p>
            <a:pPr algn="r" eaLnBrk="1" hangingPunct="1">
              <a:spcBef>
                <a:spcPct val="0"/>
              </a:spcBef>
              <a:buFontTx/>
              <a:buNone/>
            </a:pPr>
            <a:r>
              <a:rPr lang="en-US" altLang="en-US" sz="1400" dirty="0" smtClean="0">
                <a:latin typeface="Times New Roman" panose="02020603050405020304"/>
                <a:cs typeface="Times New Roman" panose="02020603050405020304"/>
              </a:rPr>
              <a:t>●●●</a:t>
            </a:r>
            <a:endParaRPr lang="en-US" altLang="en-US" sz="1400" dirty="0" smtClean="0">
              <a:solidFill>
                <a:srgbClr val="0039A6"/>
              </a:solidFill>
              <a:latin typeface="Myriad Web Pro" charset="0"/>
            </a:endParaRPr>
          </a:p>
          <a:p>
            <a:pPr algn="r" eaLnBrk="1" hangingPunct="1">
              <a:spcBef>
                <a:spcPct val="0"/>
              </a:spcBef>
              <a:buFontTx/>
              <a:buNone/>
            </a:pPr>
            <a:fld id="{F3A21016-E51D-4AAE-8DF1-DF6B1BFA55A8}" type="slidenum">
              <a:rPr lang="en-US" altLang="en-US" sz="1400" smtClean="0">
                <a:solidFill>
                  <a:srgbClr val="0039A6"/>
                </a:solidFill>
                <a:latin typeface="Myriad Web Pro" charset="0"/>
              </a:rPr>
            </a:fld>
            <a:endParaRPr lang="en-US" altLang="en-US" sz="1400" dirty="0" smtClean="0">
              <a:solidFill>
                <a:srgbClr val="0039A6"/>
              </a:solidFill>
              <a:latin typeface="Myriad Web Pro" charset="0"/>
            </a:endParaRPr>
          </a:p>
          <a:p>
            <a:pPr algn="r" eaLnBrk="1" hangingPunct="1">
              <a:spcBef>
                <a:spcPct val="0"/>
              </a:spcBef>
              <a:buFontTx/>
              <a:buNone/>
            </a:pPr>
            <a:endParaRPr lang="en-US" altLang="en-US" sz="1400" dirty="0">
              <a:solidFill>
                <a:srgbClr val="0039A6"/>
              </a:solidFill>
              <a:latin typeface="Myriad Web Pro"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71683" name="TextBox 6"/>
          <p:cNvSpPr txBox="1">
            <a:spLocks noChangeArrowheads="1"/>
          </p:cNvSpPr>
          <p:nvPr/>
        </p:nvSpPr>
        <p:spPr bwMode="auto">
          <a:xfrm>
            <a:off x="2206625" y="638175"/>
            <a:ext cx="47402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600" b="1" dirty="0" smtClean="0">
                <a:solidFill>
                  <a:srgbClr val="0536C6"/>
                </a:solidFill>
                <a:highlight>
                  <a:srgbClr val="FF0000"/>
                </a:highlight>
                <a:latin typeface="Times New Roman" panose="02020603050405020304" pitchFamily="18" charset="0"/>
                <a:cs typeface="Times New Roman" panose="02020603050405020304" pitchFamily="18" charset="0"/>
              </a:rPr>
              <a:t>Introduction</a:t>
            </a:r>
            <a:endParaRPr lang="en-US" altLang="en-US" sz="3600" b="1" dirty="0" smtClean="0">
              <a:solidFill>
                <a:srgbClr val="0536C6"/>
              </a:solidFill>
              <a:highlight>
                <a:srgbClr val="FF0000"/>
              </a:highlight>
              <a:latin typeface="Times New Roman" panose="02020603050405020304" pitchFamily="18" charset="0"/>
              <a:cs typeface="Times New Roman" panose="02020603050405020304" pitchFamily="18" charset="0"/>
            </a:endParaRPr>
          </a:p>
        </p:txBody>
      </p:sp>
      <p:sp>
        <p:nvSpPr>
          <p:cNvPr id="71686" name="Slide Number Placeholder 1"/>
          <p:cNvSpPr txBox="1"/>
          <p:nvPr/>
        </p:nvSpPr>
        <p:spPr bwMode="auto">
          <a:xfrm>
            <a:off x="6629400" y="5791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F3A21016-E51D-4AAE-8DF1-DF6B1BFA55A8}" type="slidenum">
              <a:rPr lang="en-US" altLang="en-US" sz="1400">
                <a:solidFill>
                  <a:srgbClr val="0039A6"/>
                </a:solidFill>
                <a:latin typeface="Myriad Web Pro" charset="0"/>
              </a:rPr>
            </a:fld>
            <a:endParaRPr lang="en-US" altLang="en-US" sz="1400" dirty="0">
              <a:solidFill>
                <a:srgbClr val="0039A6"/>
              </a:solidFill>
              <a:latin typeface="Myriad Web Pro" charset="0"/>
            </a:endParaRPr>
          </a:p>
        </p:txBody>
      </p:sp>
      <p:pic>
        <p:nvPicPr>
          <p:cNvPr id="6" name="Picture 5" descr="7.png"/>
          <p:cNvPicPr>
            <a:picLocks noChangeAspect="1"/>
          </p:cNvPicPr>
          <p:nvPr/>
        </p:nvPicPr>
        <p:blipFill>
          <a:blip r:embed="rId2"/>
          <a:stretch>
            <a:fillRect/>
          </a:stretch>
        </p:blipFill>
        <p:spPr>
          <a:xfrm>
            <a:off x="1050066" y="1676400"/>
            <a:ext cx="7603950" cy="4886614"/>
          </a:xfrm>
          <a:prstGeom prst="rect">
            <a:avLst/>
          </a:prstGeom>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71683" name="TextBox 6"/>
          <p:cNvSpPr txBox="1">
            <a:spLocks noChangeArrowheads="1"/>
          </p:cNvSpPr>
          <p:nvPr/>
        </p:nvSpPr>
        <p:spPr bwMode="auto">
          <a:xfrm>
            <a:off x="2270125" y="446782"/>
            <a:ext cx="474027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US" altLang="en-US" b="1" dirty="0" smtClean="0">
                <a:solidFill>
                  <a:srgbClr val="0536C6"/>
                </a:solidFill>
                <a:highlight>
                  <a:srgbClr val="00FF00"/>
                </a:highlight>
                <a:latin typeface="Times New Roman" panose="02020603050405020304" pitchFamily="18" charset="0"/>
                <a:cs typeface="Times New Roman" panose="02020603050405020304" pitchFamily="18" charset="0"/>
              </a:rPr>
              <a:t>Importance of Mushroom Cultivation</a:t>
            </a:r>
            <a:endParaRPr lang="en-US" altLang="en-US" b="1" dirty="0" smtClean="0">
              <a:solidFill>
                <a:srgbClr val="0536C6"/>
              </a:solidFill>
              <a:highlight>
                <a:srgbClr val="00FF00"/>
              </a:highlight>
              <a:latin typeface="Times New Roman" panose="02020603050405020304" pitchFamily="18" charset="0"/>
              <a:cs typeface="Times New Roman" panose="02020603050405020304" pitchFamily="18" charset="0"/>
            </a:endParaRPr>
          </a:p>
        </p:txBody>
      </p:sp>
      <p:sp>
        <p:nvSpPr>
          <p:cNvPr id="71685" name="Content Placeholder 2"/>
          <p:cNvSpPr txBox="1"/>
          <p:nvPr/>
        </p:nvSpPr>
        <p:spPr bwMode="auto">
          <a:xfrm>
            <a:off x="914400" y="1600200"/>
            <a:ext cx="7772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r>
              <a:rPr lang="en-US" sz="2800" dirty="0" smtClean="0"/>
              <a:t>Mushrooms are popular for their delicacy and flavour. They are excellent sources of vitamins, proteins and minerals. </a:t>
            </a:r>
            <a:endParaRPr lang="en-US" sz="2800" dirty="0" smtClean="0"/>
          </a:p>
          <a:p>
            <a:r>
              <a:rPr lang="en-US" sz="2800" dirty="0" smtClean="0"/>
              <a:t>They are good source of Vitamin ‘B’, folic acid, the blood building vitamin, useful in anaemic condition.</a:t>
            </a:r>
            <a:endParaRPr lang="en-US" sz="2800" dirty="0" smtClean="0"/>
          </a:p>
          <a:p>
            <a:r>
              <a:rPr lang="en-US" sz="2800" dirty="0" smtClean="0"/>
              <a:t>They also contain pantothenic acid, vitamin B-12, ascorbic acid and the precursor of vitamin A and D. </a:t>
            </a:r>
            <a:endParaRPr lang="en-US" sz="2800" dirty="0"/>
          </a:p>
        </p:txBody>
      </p:sp>
      <p:sp>
        <p:nvSpPr>
          <p:cNvPr id="71686" name="Slide Number Placeholder 1"/>
          <p:cNvSpPr txBox="1"/>
          <p:nvPr/>
        </p:nvSpPr>
        <p:spPr bwMode="auto">
          <a:xfrm>
            <a:off x="6629400" y="5791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dirty="0" smtClean="0">
                <a:latin typeface="Times New Roman" panose="02020603050405020304"/>
                <a:cs typeface="Times New Roman" panose="02020603050405020304"/>
              </a:rPr>
              <a:t>●●●</a:t>
            </a:r>
            <a:endParaRPr lang="en-US" altLang="en-US" sz="1400" dirty="0" smtClean="0">
              <a:latin typeface="Myriad Web Pro" charset="0"/>
            </a:endParaRPr>
          </a:p>
          <a:p>
            <a:pPr algn="r" eaLnBrk="1" hangingPunct="1">
              <a:spcBef>
                <a:spcPct val="0"/>
              </a:spcBef>
              <a:buFontTx/>
              <a:buNone/>
            </a:pPr>
            <a:fld id="{F3A21016-E51D-4AAE-8DF1-DF6B1BFA55A8}" type="slidenum">
              <a:rPr lang="en-US" altLang="en-US" sz="1400" smtClean="0">
                <a:solidFill>
                  <a:srgbClr val="0039A6"/>
                </a:solidFill>
                <a:latin typeface="Myriad Web Pro" charset="0"/>
              </a:rPr>
            </a:fld>
            <a:endParaRPr lang="en-US" altLang="en-US" sz="1400" dirty="0">
              <a:solidFill>
                <a:srgbClr val="0039A6"/>
              </a:solidFill>
              <a:latin typeface="Myriad Web Pro"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71683" name="TextBox 6"/>
          <p:cNvSpPr txBox="1">
            <a:spLocks noChangeArrowheads="1"/>
          </p:cNvSpPr>
          <p:nvPr/>
        </p:nvSpPr>
        <p:spPr bwMode="auto">
          <a:xfrm>
            <a:off x="2133600" y="370582"/>
            <a:ext cx="474027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US" altLang="en-US" b="1" dirty="0" smtClean="0">
                <a:solidFill>
                  <a:srgbClr val="0536C6"/>
                </a:solidFill>
                <a:highlight>
                  <a:srgbClr val="FF0000"/>
                </a:highlight>
                <a:latin typeface="Times New Roman" panose="02020603050405020304" pitchFamily="18" charset="0"/>
                <a:cs typeface="Times New Roman" panose="02020603050405020304" pitchFamily="18" charset="0"/>
              </a:rPr>
              <a:t>Importance of Mushroom Cultivation</a:t>
            </a:r>
            <a:endParaRPr lang="en-US" altLang="en-US" b="1" dirty="0" smtClean="0">
              <a:solidFill>
                <a:srgbClr val="0536C6"/>
              </a:solidFill>
              <a:highlight>
                <a:srgbClr val="FF0000"/>
              </a:highlight>
              <a:latin typeface="Times New Roman" panose="02020603050405020304" pitchFamily="18" charset="0"/>
              <a:cs typeface="Times New Roman" panose="02020603050405020304" pitchFamily="18" charset="0"/>
            </a:endParaRPr>
          </a:p>
        </p:txBody>
      </p:sp>
      <p:sp>
        <p:nvSpPr>
          <p:cNvPr id="71685" name="Content Placeholder 2"/>
          <p:cNvSpPr txBox="1"/>
          <p:nvPr/>
        </p:nvSpPr>
        <p:spPr bwMode="auto">
          <a:xfrm>
            <a:off x="914400" y="1524000"/>
            <a:ext cx="7772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r>
              <a:rPr lang="en-US" sz="2700" dirty="0" smtClean="0"/>
              <a:t>They are also good source of phosphorus, potassium, and iron, copper, contain all essential amino acids particularly L-lysine and L-tryptophan. </a:t>
            </a:r>
            <a:endParaRPr lang="en-US" sz="2700" dirty="0" smtClean="0"/>
          </a:p>
          <a:p>
            <a:r>
              <a:rPr lang="en-US" sz="2700" dirty="0" smtClean="0"/>
              <a:t>Mushrooms contain least quantity of carbohydrates as well as fats, hence very valuable diet for those suffering from diabetes and heart problems.</a:t>
            </a:r>
            <a:endParaRPr lang="en-US" sz="2700" dirty="0" smtClean="0"/>
          </a:p>
          <a:p>
            <a:r>
              <a:rPr lang="en-US" sz="2700" dirty="0" smtClean="0"/>
              <a:t>They also contain compounds capable of preventing heart attack, diabetes, and cancer, infections due to bacteria, fungi, viruses and protozoa.</a:t>
            </a:r>
            <a:endParaRPr lang="en-US" sz="2700" dirty="0"/>
          </a:p>
        </p:txBody>
      </p:sp>
      <p:sp>
        <p:nvSpPr>
          <p:cNvPr id="71686" name="Slide Number Placeholder 1"/>
          <p:cNvSpPr txBox="1"/>
          <p:nvPr/>
        </p:nvSpPr>
        <p:spPr bwMode="auto">
          <a:xfrm>
            <a:off x="6629400" y="5791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dirty="0" smtClean="0">
                <a:latin typeface="Times New Roman" panose="02020603050405020304"/>
                <a:cs typeface="Times New Roman" panose="02020603050405020304"/>
              </a:rPr>
              <a:t>●●●</a:t>
            </a:r>
            <a:endParaRPr lang="en-US" altLang="en-US" sz="1400" dirty="0" smtClean="0">
              <a:latin typeface="Myriad Web Pro" charset="0"/>
            </a:endParaRPr>
          </a:p>
          <a:p>
            <a:pPr algn="r" eaLnBrk="1" hangingPunct="1">
              <a:spcBef>
                <a:spcPct val="0"/>
              </a:spcBef>
              <a:buFontTx/>
              <a:buNone/>
            </a:pPr>
            <a:fld id="{F3A21016-E51D-4AAE-8DF1-DF6B1BFA55A8}" type="slidenum">
              <a:rPr lang="en-US" altLang="en-US" sz="1400" smtClean="0">
                <a:solidFill>
                  <a:srgbClr val="0039A6"/>
                </a:solidFill>
                <a:latin typeface="Myriad Web Pro" charset="0"/>
              </a:rPr>
            </a:fld>
            <a:endParaRPr lang="en-US" altLang="en-US" sz="1400" dirty="0">
              <a:solidFill>
                <a:srgbClr val="0039A6"/>
              </a:solidFill>
              <a:latin typeface="Myriad Web Pro"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71683" name="TextBox 6"/>
          <p:cNvSpPr txBox="1">
            <a:spLocks noChangeArrowheads="1"/>
          </p:cNvSpPr>
          <p:nvPr/>
        </p:nvSpPr>
        <p:spPr bwMode="auto">
          <a:xfrm>
            <a:off x="2133600" y="370582"/>
            <a:ext cx="474027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US" altLang="en-US" b="1" dirty="0" smtClean="0">
                <a:solidFill>
                  <a:schemeClr val="tx1"/>
                </a:solidFill>
                <a:latin typeface="Times New Roman" panose="02020603050405020304" pitchFamily="18" charset="0"/>
                <a:cs typeface="Times New Roman" panose="02020603050405020304" pitchFamily="18" charset="0"/>
              </a:rPr>
              <a:t>Importance of Mushroom Cultivation</a:t>
            </a:r>
            <a:endParaRPr lang="en-US" altLang="en-US" b="1" dirty="0" smtClean="0">
              <a:solidFill>
                <a:schemeClr val="tx1"/>
              </a:solidFill>
              <a:latin typeface="Times New Roman" panose="02020603050405020304" pitchFamily="18" charset="0"/>
              <a:cs typeface="Times New Roman" panose="02020603050405020304" pitchFamily="18" charset="0"/>
            </a:endParaRPr>
          </a:p>
        </p:txBody>
      </p:sp>
      <p:sp>
        <p:nvSpPr>
          <p:cNvPr id="71685" name="Content Placeholder 2"/>
          <p:cNvSpPr txBox="1"/>
          <p:nvPr/>
        </p:nvSpPr>
        <p:spPr bwMode="auto">
          <a:xfrm>
            <a:off x="990600" y="1524000"/>
            <a:ext cx="7772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r>
              <a:rPr lang="en-US" sz="2800" dirty="0" smtClean="0"/>
              <a:t>Edible mushrooms have been recommended by the FAO as food, contributing to the protein nutrition of the developing countries depends largely on cereals. Mushrooms are useful in treating many human ailments.</a:t>
            </a:r>
            <a:endParaRPr lang="en-US" sz="2800" dirty="0" smtClean="0"/>
          </a:p>
          <a:p>
            <a:r>
              <a:rPr lang="en-US" sz="2800" dirty="0" smtClean="0"/>
              <a:t>With increasing population, food demand problems in developing and under developed countries, mushrooms can play an important role to enrich human diet particularly in India where a large section of the population are vegetarians.</a:t>
            </a:r>
            <a:endParaRPr lang="en-US" sz="2800" dirty="0"/>
          </a:p>
        </p:txBody>
      </p:sp>
      <p:sp>
        <p:nvSpPr>
          <p:cNvPr id="71686" name="Slide Number Placeholder 1"/>
          <p:cNvSpPr txBox="1"/>
          <p:nvPr/>
        </p:nvSpPr>
        <p:spPr bwMode="auto">
          <a:xfrm>
            <a:off x="6629400" y="5791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dirty="0" smtClean="0">
                <a:latin typeface="Times New Roman" panose="02020603050405020304"/>
                <a:cs typeface="Times New Roman" panose="02020603050405020304"/>
              </a:rPr>
              <a:t>●●●</a:t>
            </a:r>
            <a:endParaRPr lang="en-US" altLang="en-US" sz="1400" dirty="0" smtClean="0">
              <a:latin typeface="Myriad Web Pro" charset="0"/>
            </a:endParaRPr>
          </a:p>
          <a:p>
            <a:pPr algn="r" eaLnBrk="1" hangingPunct="1">
              <a:spcBef>
                <a:spcPct val="0"/>
              </a:spcBef>
              <a:buFontTx/>
              <a:buNone/>
            </a:pPr>
            <a:fld id="{F3A21016-E51D-4AAE-8DF1-DF6B1BFA55A8}" type="slidenum">
              <a:rPr lang="en-US" altLang="en-US" sz="1400" smtClean="0">
                <a:solidFill>
                  <a:srgbClr val="0039A6"/>
                </a:solidFill>
                <a:latin typeface="Myriad Web Pro" charset="0"/>
              </a:rPr>
            </a:fld>
            <a:endParaRPr lang="en-US" altLang="en-US" sz="1400" dirty="0">
              <a:solidFill>
                <a:srgbClr val="0039A6"/>
              </a:solidFill>
              <a:latin typeface="Myriad Web Pro"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71683" name="TextBox 6"/>
          <p:cNvSpPr txBox="1">
            <a:spLocks noChangeArrowheads="1"/>
          </p:cNvSpPr>
          <p:nvPr/>
        </p:nvSpPr>
        <p:spPr bwMode="auto">
          <a:xfrm>
            <a:off x="2133600" y="294382"/>
            <a:ext cx="474027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US" altLang="en-US" b="1" dirty="0" smtClean="0">
                <a:solidFill>
                  <a:srgbClr val="0536C6"/>
                </a:solidFill>
                <a:latin typeface="Times New Roman" panose="02020603050405020304" pitchFamily="18" charset="0"/>
                <a:cs typeface="Times New Roman" panose="02020603050405020304" pitchFamily="18" charset="0"/>
              </a:rPr>
              <a:t>Importance of Mushroom Cultivation</a:t>
            </a:r>
            <a:endParaRPr lang="en-US" altLang="en-US" b="1" dirty="0">
              <a:solidFill>
                <a:srgbClr val="0536C6"/>
              </a:solidFill>
              <a:latin typeface="Times New Roman" panose="02020603050405020304" pitchFamily="18" charset="0"/>
              <a:cs typeface="Times New Roman" panose="02020603050405020304" pitchFamily="18" charset="0"/>
            </a:endParaRPr>
          </a:p>
        </p:txBody>
      </p:sp>
      <p:sp>
        <p:nvSpPr>
          <p:cNvPr id="71685" name="Content Placeholder 2"/>
          <p:cNvSpPr txBox="1"/>
          <p:nvPr/>
        </p:nvSpPr>
        <p:spPr bwMode="auto">
          <a:xfrm>
            <a:off x="914400" y="1524000"/>
            <a:ext cx="7772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r>
              <a:rPr lang="en-US" sz="2800" dirty="0" smtClean="0"/>
              <a:t>It is an ideal means of recycling agro-wastes which are available abundantly.</a:t>
            </a:r>
            <a:endParaRPr lang="en-US" sz="2800" dirty="0" smtClean="0"/>
          </a:p>
          <a:p>
            <a:r>
              <a:rPr lang="en-US" sz="2800" dirty="0" smtClean="0"/>
              <a:t>The spent compost from mushroom farms is a good organic manure and a better substrate for bio-gas production.</a:t>
            </a:r>
            <a:endParaRPr lang="en-US" sz="2800" dirty="0" smtClean="0"/>
          </a:p>
          <a:p>
            <a:r>
              <a:rPr lang="en-US" sz="2800" dirty="0" smtClean="0"/>
              <a:t> It is a labour intensive indoor activity which, help the landless, small and marginal farmers to raise their income, diverse economic activity, can create gainful employment, especially for the unemployed/underemployed youth, weaker sections of the society and women.</a:t>
            </a:r>
            <a:endParaRPr lang="en-US" sz="2800" dirty="0"/>
          </a:p>
        </p:txBody>
      </p:sp>
      <p:sp>
        <p:nvSpPr>
          <p:cNvPr id="71686" name="Slide Number Placeholder 1"/>
          <p:cNvSpPr txBox="1"/>
          <p:nvPr/>
        </p:nvSpPr>
        <p:spPr bwMode="auto">
          <a:xfrm>
            <a:off x="6629400" y="5791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dirty="0" smtClean="0">
                <a:latin typeface="Times New Roman" panose="02020603050405020304"/>
                <a:cs typeface="Times New Roman" panose="02020603050405020304"/>
              </a:rPr>
              <a:t>●●●</a:t>
            </a:r>
            <a:endParaRPr lang="en-US" altLang="en-US" sz="1400" dirty="0" smtClean="0">
              <a:latin typeface="Myriad Web Pro" charset="0"/>
            </a:endParaRPr>
          </a:p>
          <a:p>
            <a:pPr algn="r" eaLnBrk="1" hangingPunct="1">
              <a:spcBef>
                <a:spcPct val="0"/>
              </a:spcBef>
              <a:buFontTx/>
              <a:buNone/>
            </a:pPr>
            <a:fld id="{F3A21016-E51D-4AAE-8DF1-DF6B1BFA55A8}" type="slidenum">
              <a:rPr lang="en-US" altLang="en-US" sz="1400" smtClean="0">
                <a:solidFill>
                  <a:srgbClr val="0039A6"/>
                </a:solidFill>
                <a:latin typeface="Myriad Web Pro" charset="0"/>
              </a:rPr>
            </a:fld>
            <a:endParaRPr lang="en-US" altLang="en-US" sz="1400" dirty="0">
              <a:solidFill>
                <a:srgbClr val="0039A6"/>
              </a:solidFill>
              <a:latin typeface="Myriad Web Pro"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7_SEPDPO">
  <a:themeElements>
    <a:clrScheme name="OSELS Light PPT Colors">
      <a:dk1>
        <a:srgbClr val="0039A6"/>
      </a:dk1>
      <a:lt1>
        <a:srgbClr val="FFFFFF"/>
      </a:lt1>
      <a:dk2>
        <a:srgbClr val="3077FF"/>
      </a:dk2>
      <a:lt2>
        <a:srgbClr val="4B4B4B"/>
      </a:lt2>
      <a:accent1>
        <a:srgbClr val="0039A6"/>
      </a:accent1>
      <a:accent2>
        <a:srgbClr val="9E302D"/>
      </a:accent2>
      <a:accent3>
        <a:srgbClr val="5B8F22"/>
      </a:accent3>
      <a:accent4>
        <a:srgbClr val="532E60"/>
      </a:accent4>
      <a:accent5>
        <a:srgbClr val="FDC82F"/>
      </a:accent5>
      <a:accent6>
        <a:srgbClr val="0CC6DE"/>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66CCFF"/>
        </a:solidFill>
        <a:ln w="9525">
          <a:miter lim="800000"/>
        </a:ln>
      </a:spPr>
      <a:bodyPr wrap="none" rtlCol="0" anchor="ctr">
        <a:flatTx/>
      </a:bodyPr>
      <a:lstStyle>
        <a:defPPr algn="ctr">
          <a:defRPr sz="1200" b="1" dirty="0">
            <a:solidFill>
              <a:schemeClr val="bg1"/>
            </a:solidFill>
            <a:latin typeface="Tahoma" panose="020B0604030504040204" pitchFamily="34" charset="0"/>
          </a:defRPr>
        </a:defPPr>
      </a:lstStyle>
    </a:spDef>
    <a:lnDef>
      <a:spPr>
        <a:ln w="22225">
          <a:solidFill>
            <a:srgbClr val="0A0A0A"/>
          </a:solidFill>
        </a:ln>
      </a:spPr>
      <a:bodyPr/>
      <a:lstStyle/>
      <a:style>
        <a:lnRef idx="1">
          <a:schemeClr val="accent1"/>
        </a:lnRef>
        <a:fillRef idx="0">
          <a:schemeClr val="accent1"/>
        </a:fillRef>
        <a:effectRef idx="0">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eme34">
  <a:themeElements>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Eclips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none" w="lg" len="lg"/>
        </a:ln>
      </a:spPr>
      <a:bodyPr vert="horz" wrap="square" lIns="91440" tIns="45720" rIns="91440" bIns="45720" numCol="1" anchor="t" anchorCtr="0" compatLnSpc="1">
        <a:spAutoFit/>
      </a:bodyPr>
      <a:lstStyle>
        <a:defPPr marL="0" marR="0" indent="0" algn="ctr"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Verdana" panose="020B0604030504040204" pitchFamily="34" charset="0"/>
          </a:defRPr>
        </a:defPPr>
      </a:lstStyle>
    </a:spDef>
    <a:ln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none" w="lg" len="lg"/>
        </a:ln>
      </a:spPr>
      <a:bodyPr vert="horz" wrap="square" lIns="91440" tIns="45720" rIns="91440" bIns="45720" numCol="1" anchor="t" anchorCtr="0" compatLnSpc="1">
        <a:spAutoFit/>
      </a:bodyPr>
      <a:lstStyle>
        <a:defPPr marL="0" marR="0" indent="0" algn="ctr"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Verdana" panose="020B0604030504040204" pitchFamily="34" charset="0"/>
          </a:defRPr>
        </a:defPPr>
      </a:lstStyle>
    </a:lnDef>
  </a:objectDefaults>
  <a:extraClrSchemeLst>
    <a:extraClrScheme>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8957</Words>
  <Application>WPS Presentation</Application>
  <PresentationFormat>On-screen Show (4:3)</PresentationFormat>
  <Paragraphs>239</Paragraphs>
  <Slides>27</Slides>
  <Notes>25</Notes>
  <HiddenSlides>0</HiddenSlides>
  <MMClips>0</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27</vt:i4>
      </vt:variant>
    </vt:vector>
  </HeadingPairs>
  <TitlesOfParts>
    <vt:vector size="43" baseType="lpstr">
      <vt:lpstr>Arial</vt:lpstr>
      <vt:lpstr>SimSun</vt:lpstr>
      <vt:lpstr>Wingdings</vt:lpstr>
      <vt:lpstr>Calibri</vt:lpstr>
      <vt:lpstr>Tahoma</vt:lpstr>
      <vt:lpstr>Myriad Web Pro</vt:lpstr>
      <vt:lpstr>Courier New</vt:lpstr>
      <vt:lpstr>Wingdings 2</vt:lpstr>
      <vt:lpstr>Times New Roman</vt:lpstr>
      <vt:lpstr>Verdana</vt:lpstr>
      <vt:lpstr>Times New Roman</vt:lpstr>
      <vt:lpstr>Microsoft YaHei</vt:lpstr>
      <vt:lpstr>Arial Unicode MS</vt:lpstr>
      <vt:lpstr>Wingdings</vt:lpstr>
      <vt:lpstr>7_SEPDPO</vt:lpstr>
      <vt:lpstr>Theme34</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References</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NISHA PANDITA</dc:creator>
  <cp:lastModifiedBy>Admin</cp:lastModifiedBy>
  <cp:revision>886</cp:revision>
  <cp:lastPrinted>2014-09-05T11:57:00Z</cp:lastPrinted>
  <dcterms:created xsi:type="dcterms:W3CDTF">2014-04-08T13:15:00Z</dcterms:created>
  <dcterms:modified xsi:type="dcterms:W3CDTF">2024-06-12T04:47:30Z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A73F3A08A723473E92C035588AC59EED_12</vt:lpwstr>
  </property>
  <property fmtid="{D5CDD505-2E9C-101B-9397-08002B2CF9AE}" pid="3" name="KSOProductBuildVer">
    <vt:lpwstr>1033-12.2.0.16909</vt:lpwstr>
  </property>
</Properties>
</file>